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SEÑALES DE UNA IGLESIA EFIC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0151" y="357638"/>
            <a:ext cx="6766225" cy="393545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935596" y="5085184"/>
            <a:ext cx="727280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000" b="1" dirty="0">
                <a:ln/>
                <a:solidFill>
                  <a:schemeClr val="tx2"/>
                </a:solidFill>
              </a:rPr>
              <a:t>SEÑALES DE UNA IGLESIA EFICAZ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39752" y="40466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n/>
                <a:solidFill>
                  <a:schemeClr val="accent3"/>
                </a:solidFill>
              </a:rPr>
              <a:t>SEÑALES</a:t>
            </a:r>
          </a:p>
        </p:txBody>
      </p:sp>
      <p:pic>
        <p:nvPicPr>
          <p:cNvPr id="3" name="2 Imagen" descr="LIDERES PIADOS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3028950" cy="1514475"/>
          </a:xfrm>
          <a:prstGeom prst="rect">
            <a:avLst/>
          </a:prstGeom>
        </p:spPr>
      </p:pic>
      <p:pic>
        <p:nvPicPr>
          <p:cNvPr id="4" name="3 Imagen" descr="METAS Y OBJETIVO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250539"/>
            <a:ext cx="2973710" cy="1890429"/>
          </a:xfrm>
          <a:prstGeom prst="rect">
            <a:avLst/>
          </a:prstGeom>
        </p:spPr>
      </p:pic>
      <p:pic>
        <p:nvPicPr>
          <p:cNvPr id="5" name="4 Imagen" descr="DISCIPULA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005064"/>
            <a:ext cx="2857500" cy="1600200"/>
          </a:xfrm>
          <a:prstGeom prst="rect">
            <a:avLst/>
          </a:prstGeom>
        </p:spPr>
      </p:pic>
      <p:pic>
        <p:nvPicPr>
          <p:cNvPr id="6" name="5 Imagen" descr="COMUNID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3933056"/>
            <a:ext cx="2867025" cy="159067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436096" y="587727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INTRODUCIRNOS EN LA COMUNIDAD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63888" y="476672"/>
            <a:ext cx="1845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>
                <a:ln/>
                <a:solidFill>
                  <a:schemeClr val="accent3"/>
                </a:solidFill>
              </a:rPr>
              <a:t>SEÑALES</a:t>
            </a:r>
          </a:p>
        </p:txBody>
      </p:sp>
      <p:pic>
        <p:nvPicPr>
          <p:cNvPr id="3" name="2 Imagen" descr="MIEMBROS AC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533" y="1556792"/>
            <a:ext cx="3000333" cy="1440160"/>
          </a:xfrm>
          <a:prstGeom prst="rect">
            <a:avLst/>
          </a:prstGeom>
        </p:spPr>
      </p:pic>
      <p:pic>
        <p:nvPicPr>
          <p:cNvPr id="4" name="3 Imagen" descr="PREOCUPADOS POR OTR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1017" y="1340768"/>
            <a:ext cx="2619375" cy="1743075"/>
          </a:xfrm>
          <a:prstGeom prst="rect">
            <a:avLst/>
          </a:prstGeom>
        </p:spPr>
      </p:pic>
      <p:pic>
        <p:nvPicPr>
          <p:cNvPr id="5" name="4 Imagen" descr="DEDICACION A LA FAMIL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005064"/>
            <a:ext cx="2886075" cy="1581150"/>
          </a:xfrm>
          <a:prstGeom prst="rect">
            <a:avLst/>
          </a:prstGeom>
        </p:spPr>
      </p:pic>
      <p:pic>
        <p:nvPicPr>
          <p:cNvPr id="6" name="5 Imagen" descr="ENSEÑANZAS BIBLICA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4149080"/>
            <a:ext cx="3057525" cy="149542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436096" y="33569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PREOCUPACIÓN POR OTROS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83568" y="580526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DEDICACIÓN A LA FAMILIA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779912" y="476672"/>
            <a:ext cx="1845698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s-ES" sz="3600" b="1" dirty="0">
                <a:ln/>
                <a:solidFill>
                  <a:schemeClr val="accent3"/>
                </a:solidFill>
              </a:rPr>
              <a:t>SEÑALES</a:t>
            </a:r>
            <a:endParaRPr lang="es-E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3" name="2 Imagen" descr="CAMB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3762375" cy="1219200"/>
          </a:xfrm>
          <a:prstGeom prst="rect">
            <a:avLst/>
          </a:prstGeom>
        </p:spPr>
      </p:pic>
      <p:pic>
        <p:nvPicPr>
          <p:cNvPr id="4" name="3 Imagen" descr="F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440160"/>
            <a:ext cx="2636912" cy="2636912"/>
          </a:xfrm>
          <a:prstGeom prst="rect">
            <a:avLst/>
          </a:prstGeom>
        </p:spPr>
      </p:pic>
      <p:pic>
        <p:nvPicPr>
          <p:cNvPr id="5" name="4 Imagen" descr="SACRIFICI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17032"/>
            <a:ext cx="2143125" cy="2143125"/>
          </a:xfrm>
          <a:prstGeom prst="rect">
            <a:avLst/>
          </a:prstGeom>
        </p:spPr>
      </p:pic>
      <p:pic>
        <p:nvPicPr>
          <p:cNvPr id="6" name="5 Imagen" descr="ADORAC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4509120"/>
            <a:ext cx="2857500" cy="16002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19672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DISPOSICIÓN A CAMBIAR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331640" y="60212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SACRIFICIO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95736" y="332656"/>
            <a:ext cx="4572000" cy="1261884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dirty="0">
                <a:ln/>
                <a:solidFill>
                  <a:schemeClr val="tx2"/>
                </a:solidFill>
              </a:rPr>
              <a:t>3º </a:t>
            </a:r>
            <a:r>
              <a:rPr lang="es-ES" sz="4000" b="1" dirty="0">
                <a:ln/>
                <a:solidFill>
                  <a:schemeClr val="tx2"/>
                </a:solidFill>
              </a:rPr>
              <a:t>COLOQUIO</a:t>
            </a:r>
            <a:endParaRPr lang="es-ES" sz="3600" b="1" dirty="0">
              <a:ln/>
              <a:solidFill>
                <a:schemeClr val="tx2"/>
              </a:solidFill>
            </a:endParaRPr>
          </a:p>
          <a:p>
            <a:pPr algn="ctr"/>
            <a:r>
              <a:rPr lang="es-ES" sz="3600" b="1" dirty="0">
                <a:ln/>
                <a:solidFill>
                  <a:srgbClr val="FF0000"/>
                </a:solidFill>
              </a:rPr>
              <a:t>PREGUNTAS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51520" y="1772816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Una iglesia eficaz es una iglesia que ama, sirve, se entrega, se moviliza.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Diseña un programa eficaz para suplir estas necesidades, con metas y objetivos funcionales.</a:t>
            </a:r>
          </a:p>
          <a:p>
            <a:pPr algn="just"/>
            <a:endParaRPr lang="es-ES" sz="2400" dirty="0"/>
          </a:p>
          <a:p>
            <a:pPr lvl="0" algn="just"/>
            <a:r>
              <a:rPr lang="es-ES" sz="2400" dirty="0"/>
              <a:t>- Discipulado.</a:t>
            </a:r>
          </a:p>
          <a:p>
            <a:pPr lvl="0" algn="just"/>
            <a:r>
              <a:rPr lang="es-ES" sz="2400" dirty="0"/>
              <a:t>- Programa de ayuda a la comunidad donde está la iglesia.</a:t>
            </a:r>
          </a:p>
          <a:p>
            <a:pPr lvl="0" algn="just"/>
            <a:r>
              <a:rPr lang="es-ES" sz="2400" dirty="0"/>
              <a:t>- Programa de ayuda a la familia.</a:t>
            </a:r>
          </a:p>
          <a:p>
            <a:pPr lvl="0" algn="just"/>
            <a:r>
              <a:rPr lang="es-ES" sz="2400" dirty="0"/>
              <a:t>- Programa para fomentar que los miembros sirvan en la iglesia desarrollando sus dones.</a:t>
            </a:r>
          </a:p>
          <a:p>
            <a:pPr lvl="0" algn="just"/>
            <a:r>
              <a:rPr lang="es-ES" sz="2400" dirty="0"/>
              <a:t>- Programa de evangelismo en nuestro barrio.</a:t>
            </a:r>
          </a:p>
          <a:p>
            <a:pPr algn="just"/>
            <a:r>
              <a:rPr lang="es-ES" sz="2400" dirty="0"/>
              <a:t> 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104</Words>
  <Application>Microsoft Office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Joseac</cp:lastModifiedBy>
  <cp:revision>34</cp:revision>
  <dcterms:created xsi:type="dcterms:W3CDTF">2019-04-10T13:48:52Z</dcterms:created>
  <dcterms:modified xsi:type="dcterms:W3CDTF">2019-04-23T12:33:04Z</dcterms:modified>
</cp:coreProperties>
</file>