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BBFC0-D445-461B-9A29-DC48A743E953}" type="datetimeFigureOut">
              <a:rPr lang="es-ES" smtClean="0"/>
              <a:pPr/>
              <a:t>23/04/2019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C9946-6985-4F9E-81DC-B82F1581CE9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Tesaloni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278640"/>
            <a:ext cx="6874869" cy="4417186"/>
          </a:xfrm>
          <a:prstGeom prst="rect">
            <a:avLst/>
          </a:prstGeom>
        </p:spPr>
      </p:pic>
      <p:cxnSp>
        <p:nvCxnSpPr>
          <p:cNvPr id="4" name="3 Conector recto de flecha"/>
          <p:cNvCxnSpPr/>
          <p:nvPr/>
        </p:nvCxnSpPr>
        <p:spPr>
          <a:xfrm flipH="1">
            <a:off x="1619672" y="692696"/>
            <a:ext cx="720080" cy="48965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1060662" y="5509200"/>
            <a:ext cx="739977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3600" b="1" dirty="0">
                <a:ln/>
                <a:solidFill>
                  <a:schemeClr val="tx2"/>
                </a:solidFill>
              </a:rPr>
              <a:t>TESALÓNICA, UNA IGLESIA JÓVEN Y MADURA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dimi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501899"/>
            <a:ext cx="2143125" cy="2143125"/>
          </a:xfrm>
          <a:prstGeom prst="rect">
            <a:avLst/>
          </a:prstGeom>
        </p:spPr>
      </p:pic>
      <p:pic>
        <p:nvPicPr>
          <p:cNvPr id="3" name="2 Imagen" descr="consagra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1643633"/>
            <a:ext cx="2457450" cy="1857375"/>
          </a:xfrm>
          <a:prstGeom prst="rect">
            <a:avLst/>
          </a:prstGeom>
        </p:spPr>
      </p:pic>
      <p:pic>
        <p:nvPicPr>
          <p:cNvPr id="4" name="3 Imagen" descr="suf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4422229"/>
            <a:ext cx="2619375" cy="1743075"/>
          </a:xfrm>
          <a:prstGeom prst="rect">
            <a:avLst/>
          </a:prstGeom>
        </p:spPr>
      </p:pic>
      <p:pic>
        <p:nvPicPr>
          <p:cNvPr id="5" name="4 Imagen" descr="evangelism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4493096"/>
            <a:ext cx="2857500" cy="16002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331640" y="404664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3200" b="1" dirty="0">
                <a:ln/>
                <a:solidFill>
                  <a:schemeClr val="accent3"/>
                </a:solidFill>
              </a:rPr>
              <a:t>TESALÓNICA, UNA IGLESIA…</a:t>
            </a:r>
            <a:endParaRPr lang="es-ES" b="1" dirty="0">
              <a:ln/>
              <a:solidFill>
                <a:schemeClr val="accent3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15616" y="630932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UNA IGLESIA QUE SUFRE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67727" y="548680"/>
            <a:ext cx="49783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200" b="1" dirty="0">
                <a:ln/>
                <a:solidFill>
                  <a:schemeClr val="accent3"/>
                </a:solidFill>
              </a:rPr>
              <a:t>TESALÓNICA, UNA IGLESIA…</a:t>
            </a:r>
          </a:p>
        </p:txBody>
      </p:sp>
      <p:pic>
        <p:nvPicPr>
          <p:cNvPr id="3" name="2 Imagen" descr="segunda veni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2452" y="1700808"/>
            <a:ext cx="2857500" cy="1600200"/>
          </a:xfrm>
          <a:prstGeom prst="rect">
            <a:avLst/>
          </a:prstGeom>
        </p:spPr>
      </p:pic>
      <p:pic>
        <p:nvPicPr>
          <p:cNvPr id="4" name="3 Imagen" descr="firm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7584" y="1556792"/>
            <a:ext cx="2590800" cy="1762125"/>
          </a:xfrm>
          <a:prstGeom prst="rect">
            <a:avLst/>
          </a:prstGeom>
        </p:spPr>
      </p:pic>
      <p:pic>
        <p:nvPicPr>
          <p:cNvPr id="5" name="4 Imagen" descr="sometid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3934678"/>
            <a:ext cx="4111846" cy="23026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67744" y="201995"/>
            <a:ext cx="4572000" cy="1138773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3200" b="1" dirty="0">
                <a:ln/>
                <a:solidFill>
                  <a:schemeClr val="tx2"/>
                </a:solidFill>
              </a:rPr>
              <a:t>2º </a:t>
            </a:r>
            <a:r>
              <a:rPr lang="es-ES" sz="3600" b="1" dirty="0">
                <a:ln/>
                <a:solidFill>
                  <a:schemeClr val="tx2"/>
                </a:solidFill>
              </a:rPr>
              <a:t>COLOQUIO</a:t>
            </a:r>
            <a:endParaRPr lang="es-ES" sz="3200" b="1" dirty="0">
              <a:ln/>
              <a:solidFill>
                <a:schemeClr val="tx2"/>
              </a:solidFill>
            </a:endParaRPr>
          </a:p>
          <a:p>
            <a:pPr algn="ctr"/>
            <a:r>
              <a:rPr lang="es-ES" sz="3200" b="1" dirty="0">
                <a:ln/>
                <a:solidFill>
                  <a:srgbClr val="FF0000"/>
                </a:solidFill>
              </a:rPr>
              <a:t>PREGUNTAS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23528" y="1405800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/>
              <a:t>Ayer vimos la madurez en el marco personal, como individuo. Hoy lo vemos como iglesia.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Los tesalonicenses maduraron en medio de una severa persecución, ¿Crees que la persecución es necesaria para madurar? ¿Por qué si o porque no?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De las características que hemos mencionado en la iglesia de Tesalónica, ¿Cuál te parece más difícil de cumplir o vivir en nuestro mundo hoy? ¿Por qué?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Crees que la sociedad en la que nos encontramos es muy diferente a la que ellos se encontraron? ¿Cuáles son nuestras persecuciones? ¿Cuáles crees que serán en un futuro inmediato? 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¿Cómo puedes estar firme de manera práctica en la doctrina y en el amor?, ¿Qué impedimentos encuentras para ello?</a:t>
            </a:r>
          </a:p>
          <a:p>
            <a:r>
              <a:rPr lang="es-ES" sz="2400" dirty="0"/>
              <a:t> 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19070205">
            <a:off x="2653040" y="1868639"/>
            <a:ext cx="3647152" cy="315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9900" dirty="0"/>
              <a:t>FIN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160</Words>
  <Application>Microsoft Office PowerPoint</Application>
  <PresentationFormat>Presentación en pantalla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acer</dc:creator>
  <cp:lastModifiedBy>Joseac</cp:lastModifiedBy>
  <cp:revision>34</cp:revision>
  <dcterms:created xsi:type="dcterms:W3CDTF">2019-04-10T13:48:52Z</dcterms:created>
  <dcterms:modified xsi:type="dcterms:W3CDTF">2019-04-23T12:34:45Z</dcterms:modified>
</cp:coreProperties>
</file>