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2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BFC0-D445-461B-9A29-DC48A743E953}" type="datetimeFigureOut">
              <a:rPr lang="es-ES" smtClean="0"/>
              <a:pPr/>
              <a:t>23/04/2019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C9946-6985-4F9E-81DC-B82F1581CE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BFC0-D445-461B-9A29-DC48A743E953}" type="datetimeFigureOut">
              <a:rPr lang="es-ES" smtClean="0"/>
              <a:pPr/>
              <a:t>23/04/2019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C9946-6985-4F9E-81DC-B82F1581CE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BFC0-D445-461B-9A29-DC48A743E953}" type="datetimeFigureOut">
              <a:rPr lang="es-ES" smtClean="0"/>
              <a:pPr/>
              <a:t>23/04/2019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C9946-6985-4F9E-81DC-B82F1581CE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BFC0-D445-461B-9A29-DC48A743E953}" type="datetimeFigureOut">
              <a:rPr lang="es-ES" smtClean="0"/>
              <a:pPr/>
              <a:t>23/04/2019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C9946-6985-4F9E-81DC-B82F1581CE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BFC0-D445-461B-9A29-DC48A743E953}" type="datetimeFigureOut">
              <a:rPr lang="es-ES" smtClean="0"/>
              <a:pPr/>
              <a:t>23/04/2019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C9946-6985-4F9E-81DC-B82F1581CE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BFC0-D445-461B-9A29-DC48A743E953}" type="datetimeFigureOut">
              <a:rPr lang="es-ES" smtClean="0"/>
              <a:pPr/>
              <a:t>23/04/2019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C9946-6985-4F9E-81DC-B82F1581CE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BFC0-D445-461B-9A29-DC48A743E953}" type="datetimeFigureOut">
              <a:rPr lang="es-ES" smtClean="0"/>
              <a:pPr/>
              <a:t>23/04/2019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C9946-6985-4F9E-81DC-B82F1581CE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BFC0-D445-461B-9A29-DC48A743E953}" type="datetimeFigureOut">
              <a:rPr lang="es-ES" smtClean="0"/>
              <a:pPr/>
              <a:t>23/04/2019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C9946-6985-4F9E-81DC-B82F1581CE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BFC0-D445-461B-9A29-DC48A743E953}" type="datetimeFigureOut">
              <a:rPr lang="es-ES" smtClean="0"/>
              <a:pPr/>
              <a:t>23/04/2019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C9946-6985-4F9E-81DC-B82F1581CE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BFC0-D445-461B-9A29-DC48A743E953}" type="datetimeFigureOut">
              <a:rPr lang="es-ES" smtClean="0"/>
              <a:pPr/>
              <a:t>23/04/2019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C9946-6985-4F9E-81DC-B82F1581CE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BFC0-D445-461B-9A29-DC48A743E953}" type="datetimeFigureOut">
              <a:rPr lang="es-ES" smtClean="0"/>
              <a:pPr/>
              <a:t>23/04/2019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C9946-6985-4F9E-81DC-B82F1581CE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BBFC0-D445-461B-9A29-DC48A743E953}" type="datetimeFigureOut">
              <a:rPr lang="es-ES" smtClean="0"/>
              <a:pPr/>
              <a:t>23/04/2019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C9946-6985-4F9E-81DC-B82F1581CE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73773" y="4628728"/>
            <a:ext cx="6400800" cy="1752600"/>
          </a:xfrm>
          <a:ln>
            <a:solidFill>
              <a:schemeClr val="accent1"/>
            </a:solidFill>
          </a:ln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s-ES_tradnl" sz="4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LA MADUREZ EN LA IGLESIA</a:t>
            </a:r>
          </a:p>
          <a:p>
            <a:r>
              <a:rPr lang="es-ES_tradnl" sz="2800" b="1" dirty="0">
                <a:ln/>
                <a:solidFill>
                  <a:srgbClr val="FF0000"/>
                </a:solidFill>
              </a:rPr>
              <a:t>Monesterio  17 al 20 de abril de 2019</a:t>
            </a:r>
          </a:p>
        </p:txBody>
      </p:sp>
      <p:sp>
        <p:nvSpPr>
          <p:cNvPr id="11266" name="AutoShape 2" descr="Resultado de imagen de madurez espiritua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_tradnl" dirty="0"/>
          </a:p>
        </p:txBody>
      </p:sp>
      <p:sp>
        <p:nvSpPr>
          <p:cNvPr id="11268" name="AutoShape 4" descr="Resultado de imagen de madurez espiritua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_tradnl" dirty="0"/>
          </a:p>
        </p:txBody>
      </p:sp>
      <p:pic>
        <p:nvPicPr>
          <p:cNvPr id="6" name="5 Imagen" descr="Portad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52011" y="476672"/>
            <a:ext cx="5844325" cy="396044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Infancia espiritu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65972" y="332656"/>
            <a:ext cx="7062412" cy="3744416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1043608" y="4219209"/>
            <a:ext cx="6984776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_tradnl" sz="3600" b="1" dirty="0">
                <a:ln/>
                <a:solidFill>
                  <a:schemeClr val="accent3"/>
                </a:solidFill>
              </a:rPr>
              <a:t>UNA INFANCIA ESPIRITUAL LEGÍTIMA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971600" y="5445224"/>
            <a:ext cx="70567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/>
              <a:t>“Desead, como niños recién nacidos la leche espiritual no adulterada, para que por ella crezcáis para salvación” 1ª Pedro 2:2</a:t>
            </a:r>
            <a:endParaRPr lang="es-ES_trad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Inmadurez espiritu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836712"/>
            <a:ext cx="6076950" cy="3816424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1475656" y="4869160"/>
            <a:ext cx="607695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_tradnl" sz="4000" b="1" dirty="0">
                <a:ln/>
                <a:solidFill>
                  <a:schemeClr val="accent3"/>
                </a:solidFill>
              </a:rPr>
              <a:t>SU DIAGNÓSTICO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193421" y="404664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_tradnl" sz="3600" b="1" dirty="0">
                <a:ln/>
                <a:solidFill>
                  <a:schemeClr val="accent3"/>
                </a:solidFill>
              </a:rPr>
              <a:t>CRECIMIENTO DETENIDO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323528" y="1599183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/>
              <a:t>INESTABILIDAD EMOCIONAL</a:t>
            </a:r>
            <a:endParaRPr lang="es-ES_tradnl" dirty="0"/>
          </a:p>
        </p:txBody>
      </p:sp>
      <p:sp>
        <p:nvSpPr>
          <p:cNvPr id="4" name="3 CuadroTexto"/>
          <p:cNvSpPr txBox="1"/>
          <p:nvPr/>
        </p:nvSpPr>
        <p:spPr>
          <a:xfrm>
            <a:off x="5292080" y="1599183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/>
              <a:t>CONFLICTIVIDAD</a:t>
            </a:r>
            <a:endParaRPr lang="es-ES_tradnl" dirty="0"/>
          </a:p>
        </p:txBody>
      </p:sp>
      <p:sp>
        <p:nvSpPr>
          <p:cNvPr id="5" name="4 CuadroTexto"/>
          <p:cNvSpPr txBox="1"/>
          <p:nvPr/>
        </p:nvSpPr>
        <p:spPr>
          <a:xfrm>
            <a:off x="539552" y="3246075"/>
            <a:ext cx="3672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/>
              <a:t>MENTALIDAD </a:t>
            </a:r>
          </a:p>
          <a:p>
            <a:r>
              <a:rPr lang="es-ES_tradnl" sz="2400" dirty="0"/>
              <a:t>MUNDANA</a:t>
            </a:r>
            <a:endParaRPr lang="es-ES_tradnl" dirty="0"/>
          </a:p>
        </p:txBody>
      </p:sp>
      <p:sp>
        <p:nvSpPr>
          <p:cNvPr id="6" name="5 CuadroTexto"/>
          <p:cNvSpPr txBox="1"/>
          <p:nvPr/>
        </p:nvSpPr>
        <p:spPr>
          <a:xfrm>
            <a:off x="5724128" y="3255367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/>
              <a:t>INSENSIBILIDAD AL MAL</a:t>
            </a:r>
            <a:endParaRPr lang="es-ES_tradnl" dirty="0"/>
          </a:p>
        </p:txBody>
      </p:sp>
      <p:sp>
        <p:nvSpPr>
          <p:cNvPr id="7" name="6 CuadroTexto"/>
          <p:cNvSpPr txBox="1"/>
          <p:nvPr/>
        </p:nvSpPr>
        <p:spPr>
          <a:xfrm>
            <a:off x="467544" y="5487615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/>
              <a:t>EGOISMO</a:t>
            </a:r>
            <a:endParaRPr lang="es-ES_tradnl" dirty="0"/>
          </a:p>
        </p:txBody>
      </p:sp>
      <p:sp>
        <p:nvSpPr>
          <p:cNvPr id="8" name="7 CuadroTexto"/>
          <p:cNvSpPr txBox="1"/>
          <p:nvPr/>
        </p:nvSpPr>
        <p:spPr>
          <a:xfrm>
            <a:off x="5364088" y="5559623"/>
            <a:ext cx="3672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/>
              <a:t>CRITICA DESTRUCTIVA</a:t>
            </a:r>
            <a:endParaRPr lang="es-ES_tradnl" dirty="0"/>
          </a:p>
        </p:txBody>
      </p:sp>
      <p:pic>
        <p:nvPicPr>
          <p:cNvPr id="9" name="8 Imagen" descr="Enan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5402" y="2234183"/>
            <a:ext cx="2868726" cy="30670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Senilidad prematu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31691" y="1026550"/>
            <a:ext cx="4916573" cy="2762490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1187624" y="404664"/>
            <a:ext cx="6696744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_tradnl" sz="4000" b="1" dirty="0">
                <a:ln/>
                <a:solidFill>
                  <a:schemeClr val="accent3"/>
                </a:solidFill>
              </a:rPr>
              <a:t>SENILIDAD PREMATURA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827584" y="4365104"/>
            <a:ext cx="6984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dirty="0"/>
              <a:t>LENTITUD EN OÍR LA PALABRA Y ALCANZAR AGUDEZA ESPIRITUAL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979712" y="5003884"/>
            <a:ext cx="48245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000" dirty="0"/>
              <a:t>INCAPACIDAD DE ENSEÑAR A OTROS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2591780" y="5646784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000" dirty="0"/>
              <a:t>REVERSIÓN A LA INFANCIA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5" grpId="1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619672" y="188640"/>
            <a:ext cx="5760640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_tradnl" sz="3600" b="1" dirty="0">
                <a:ln/>
                <a:solidFill>
                  <a:schemeClr val="tx2"/>
                </a:solidFill>
              </a:rPr>
              <a:t>1º COLOQUIO</a:t>
            </a:r>
          </a:p>
          <a:p>
            <a:pPr algn="ctr"/>
            <a:r>
              <a:rPr lang="es-ES_tradnl" sz="3600" b="1" dirty="0">
                <a:ln/>
                <a:solidFill>
                  <a:srgbClr val="FF0000"/>
                </a:solidFill>
              </a:rPr>
              <a:t>PREGUNTAS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467544" y="1556792"/>
            <a:ext cx="828092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400"/>
              <a:t>¿Qué produce según tú la infancia prolongada?</a:t>
            </a:r>
          </a:p>
          <a:p>
            <a:pPr algn="ctr"/>
            <a:endParaRPr lang="es-ES_tradnl" sz="2400"/>
          </a:p>
          <a:p>
            <a:pPr algn="ctr"/>
            <a:r>
              <a:rPr lang="es-ES_tradnl" sz="2400"/>
              <a:t>¿Puedes decirme algún ejemplo bíblico de ello?</a:t>
            </a:r>
          </a:p>
          <a:p>
            <a:pPr algn="ctr"/>
            <a:endParaRPr lang="es-ES_tradnl" sz="2400"/>
          </a:p>
          <a:p>
            <a:pPr algn="ctr"/>
            <a:r>
              <a:rPr lang="es-ES_tradnl" sz="2400"/>
              <a:t>¿Porqué hay gente que de jóvenes se han movilizado mucho por el Señor y cuando tienen familia o se van haciendo mayores dejan de crecer, dejan de participar y le dejan el servicio a los jóvenes, acomodándose a la vida de iglesia?</a:t>
            </a:r>
          </a:p>
          <a:p>
            <a:pPr algn="ctr"/>
            <a:endParaRPr lang="es-ES_tradnl" sz="2400"/>
          </a:p>
          <a:p>
            <a:pPr algn="ctr"/>
            <a:r>
              <a:rPr lang="es-ES_tradnl" sz="2400"/>
              <a:t>Explica con tus propias palabras Hebreos 5:12-14.</a:t>
            </a:r>
          </a:p>
          <a:p>
            <a:pPr algn="ctr"/>
            <a:endParaRPr lang="es-ES_tradnl" sz="2400"/>
          </a:p>
          <a:p>
            <a:pPr algn="ctr"/>
            <a:r>
              <a:rPr lang="es-ES_tradnl" sz="2400"/>
              <a:t>¿Qué diferencia a un niño espiritual de un cristiano maduro?</a:t>
            </a:r>
          </a:p>
          <a:p>
            <a:pPr algn="ctr"/>
            <a:r>
              <a:rPr lang="es-ES_tradnl" sz="2400"/>
              <a:t> </a:t>
            </a:r>
          </a:p>
          <a:p>
            <a:pPr algn="ctr"/>
            <a:endParaRPr lang="es-ES_tradn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 rot="19347706">
            <a:off x="2339752" y="1340768"/>
            <a:ext cx="4608512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9900"/>
              <a:t>FIN</a:t>
            </a:r>
            <a:endParaRPr lang="es-ES_tradn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</TotalTime>
  <Words>164</Words>
  <Application>Microsoft Office PowerPoint</Application>
  <PresentationFormat>Presentación en pantalla (4:3)</PresentationFormat>
  <Paragraphs>30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acer</dc:creator>
  <cp:lastModifiedBy>Joseac</cp:lastModifiedBy>
  <cp:revision>33</cp:revision>
  <dcterms:created xsi:type="dcterms:W3CDTF">2019-04-10T13:48:52Z</dcterms:created>
  <dcterms:modified xsi:type="dcterms:W3CDTF">2019-04-23T12:40:11Z</dcterms:modified>
</cp:coreProperties>
</file>