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3773" y="4628728"/>
            <a:ext cx="6400800" cy="1752600"/>
          </a:xfrm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ES_tradnl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LA MADUREZ EN LA IGLESIA</a:t>
            </a:r>
          </a:p>
          <a:p>
            <a:r>
              <a:rPr lang="es-ES_tradnl" sz="2800" b="1" dirty="0">
                <a:ln/>
                <a:solidFill>
                  <a:srgbClr val="FF0000"/>
                </a:solidFill>
              </a:rPr>
              <a:t>Monesterio  17 al 20 de abril de 2019</a:t>
            </a:r>
          </a:p>
        </p:txBody>
      </p:sp>
      <p:sp>
        <p:nvSpPr>
          <p:cNvPr id="11266" name="AutoShape 2" descr="Resultado de imagen de madurez espiritu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11268" name="AutoShape 4" descr="Resultado de imagen de madurez espiritu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pic>
        <p:nvPicPr>
          <p:cNvPr id="6" name="5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011" y="476672"/>
            <a:ext cx="5844325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nfancia espirit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5972" y="332656"/>
            <a:ext cx="7062412" cy="374441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043608" y="421920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_tradnl" sz="3600" b="1" dirty="0">
                <a:ln/>
                <a:solidFill>
                  <a:schemeClr val="accent3"/>
                </a:solidFill>
              </a:rPr>
              <a:t>UNA INFANCIA ESPIRITUAL LEGÍTIMA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71600" y="544522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/>
              <a:t>“Desead, como niños recién nacidos la leche espiritual no adulterada, para que por ella crezcáis para salvación” 1ª Pedro 2:2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nmadurez espirit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836712"/>
            <a:ext cx="6076950" cy="381642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4869160"/>
            <a:ext cx="607695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_tradnl" sz="4000" b="1" dirty="0">
                <a:ln/>
                <a:solidFill>
                  <a:schemeClr val="accent3"/>
                </a:solidFill>
              </a:rPr>
              <a:t>SU DIAGNÓSTICO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93421" y="4046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_tradnl" sz="3600" b="1" dirty="0">
                <a:ln/>
                <a:solidFill>
                  <a:schemeClr val="accent3"/>
                </a:solidFill>
              </a:rPr>
              <a:t>CRECIMIENTO DETENIDO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3528" y="159918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INESTABILIDAD EMOCIONAL</a:t>
            </a:r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5292080" y="159918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CONFLICTIVIDAD</a:t>
            </a:r>
            <a:endParaRPr lang="es-ES_tradnl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3246075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MENTALIDAD </a:t>
            </a:r>
          </a:p>
          <a:p>
            <a:r>
              <a:rPr lang="es-ES_tradnl" sz="2400" dirty="0"/>
              <a:t>MUNDANA</a:t>
            </a:r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5724128" y="325536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INSENSIBILIDAD AL MAL</a:t>
            </a:r>
            <a:endParaRPr lang="es-ES_tradnl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548761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EGOISMO</a:t>
            </a:r>
            <a:endParaRPr lang="es-ES_tradnl" dirty="0"/>
          </a:p>
        </p:txBody>
      </p:sp>
      <p:sp>
        <p:nvSpPr>
          <p:cNvPr id="8" name="7 CuadroTexto"/>
          <p:cNvSpPr txBox="1"/>
          <p:nvPr/>
        </p:nvSpPr>
        <p:spPr>
          <a:xfrm>
            <a:off x="5364088" y="5559623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CRITICA DESTRUCTIVA</a:t>
            </a:r>
            <a:endParaRPr lang="es-ES_tradnl" dirty="0"/>
          </a:p>
        </p:txBody>
      </p:sp>
      <p:pic>
        <p:nvPicPr>
          <p:cNvPr id="9" name="8 Imagen" descr="En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5402" y="2234183"/>
            <a:ext cx="2868726" cy="30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enilidad prema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1691" y="1026550"/>
            <a:ext cx="4916573" cy="276249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187624" y="404664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_tradnl" sz="4000" b="1" dirty="0">
                <a:ln/>
                <a:solidFill>
                  <a:schemeClr val="accent3"/>
                </a:solidFill>
              </a:rPr>
              <a:t>SENILIDAD PREMATURA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7584" y="436510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/>
              <a:t>LENTITUD EN OÍR LA PALABRA Y ALCANZAR AGUDEZA ESPIRITUAL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979712" y="5003884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INCAPACIDAD DE ENSEÑAR A OTROS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91780" y="564678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REVERSIÓN A LA INFANCIA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18864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_tradnl" sz="3600" b="1" dirty="0">
                <a:ln/>
                <a:solidFill>
                  <a:schemeClr val="tx2"/>
                </a:solidFill>
              </a:rPr>
              <a:t>1º COLOQUIO</a:t>
            </a:r>
          </a:p>
          <a:p>
            <a:pPr algn="ctr"/>
            <a:r>
              <a:rPr lang="es-ES_tradnl" sz="3600" b="1" dirty="0">
                <a:ln/>
                <a:solidFill>
                  <a:srgbClr val="FF0000"/>
                </a:solidFill>
              </a:rPr>
              <a:t>PREGUNTAS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1556792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/>
              <a:t>¿Qué produce según tú la infancia prolongada?</a:t>
            </a:r>
          </a:p>
          <a:p>
            <a:pPr algn="ctr"/>
            <a:endParaRPr lang="es-ES_tradnl" sz="2400"/>
          </a:p>
          <a:p>
            <a:pPr algn="ctr"/>
            <a:r>
              <a:rPr lang="es-ES_tradnl" sz="2400"/>
              <a:t>¿Puedes decirme algún ejemplo bíblico de ello?</a:t>
            </a:r>
          </a:p>
          <a:p>
            <a:pPr algn="ctr"/>
            <a:endParaRPr lang="es-ES_tradnl" sz="2400"/>
          </a:p>
          <a:p>
            <a:pPr algn="ctr"/>
            <a:r>
              <a:rPr lang="es-ES_tradnl" sz="2400"/>
              <a:t>¿Porqué hay gente que de jóvenes se han movilizado mucho por el Señor y cuando tienen familia o se van haciendo mayores dejan de crecer, dejan de participar y le dejan el servicio a los jóvenes, acomodándose a la vida de iglesia?</a:t>
            </a:r>
          </a:p>
          <a:p>
            <a:pPr algn="ctr"/>
            <a:endParaRPr lang="es-ES_tradnl" sz="2400"/>
          </a:p>
          <a:p>
            <a:pPr algn="ctr"/>
            <a:r>
              <a:rPr lang="es-ES_tradnl" sz="2400"/>
              <a:t>Explica con tus propias palabras Hebreos 5:12-14.</a:t>
            </a:r>
          </a:p>
          <a:p>
            <a:pPr algn="ctr"/>
            <a:endParaRPr lang="es-ES_tradnl" sz="2400"/>
          </a:p>
          <a:p>
            <a:pPr algn="ctr"/>
            <a:r>
              <a:rPr lang="es-ES_tradnl" sz="2400"/>
              <a:t>¿Qué diferencia a un niño espiritual de un cristiano maduro?</a:t>
            </a:r>
          </a:p>
          <a:p>
            <a:pPr algn="ctr"/>
            <a:r>
              <a:rPr lang="es-ES_tradnl" sz="2400"/>
              <a:t> </a:t>
            </a:r>
          </a:p>
          <a:p>
            <a:pPr algn="ctr"/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9347706">
            <a:off x="2339752" y="1340768"/>
            <a:ext cx="460851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9900"/>
              <a:t>FIN</a:t>
            </a: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164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Joseac</cp:lastModifiedBy>
  <cp:revision>33</cp:revision>
  <dcterms:created xsi:type="dcterms:W3CDTF">2019-04-10T13:48:52Z</dcterms:created>
  <dcterms:modified xsi:type="dcterms:W3CDTF">2019-04-23T12:40:11Z</dcterms:modified>
</cp:coreProperties>
</file>