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38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6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75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2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07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8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36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0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1346-7D36-47A9-9C1E-61E9680F9106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E27D-D463-493D-A80C-64FACC9F3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28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671" y="0"/>
            <a:ext cx="8175279" cy="67810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lamada rectangular 7"/>
          <p:cNvSpPr/>
          <p:nvPr/>
        </p:nvSpPr>
        <p:spPr>
          <a:xfrm>
            <a:off x="6581869" y="742384"/>
            <a:ext cx="2643612" cy="1475715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3462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¿EXISTE DIOS?</a:t>
            </a:r>
            <a:endParaRPr lang="en-US" sz="4000" b="1" dirty="0">
              <a:ln w="13462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0218" y="6118330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124642" y="1500220"/>
            <a:ext cx="5416079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demostrarlo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675975" y="1500220"/>
            <a:ext cx="5247439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saberlo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202269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-2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NO PODEMOS CONOCER “LA VERDAD”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 descr="http://4.bp.blogspot.com/-UtZa4cuW4cQ/UQZhMToevjI/AAAAAAAAAFo/Tn92kVFF2Fk/s1600/elefan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312" y="1376127"/>
            <a:ext cx="6889687" cy="480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54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624522" y="1833003"/>
            <a:ext cx="4726075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de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Agún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955446" y="1833003"/>
            <a:ext cx="4658138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193215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Humano, demasiado humano - F. Nietzsche - Home | Facebo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89" y="131519"/>
            <a:ext cx="1946731" cy="1981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lamada rectangular 8"/>
          <p:cNvSpPr/>
          <p:nvPr/>
        </p:nvSpPr>
        <p:spPr>
          <a:xfrm>
            <a:off x="1134701" y="3058229"/>
            <a:ext cx="9922598" cy="2341486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“</a:t>
            </a:r>
            <a:r>
              <a:rPr lang="es-ES" sz="3200" dirty="0">
                <a:solidFill>
                  <a:schemeClr val="tx1"/>
                </a:solidFill>
              </a:rPr>
              <a:t>El más grande acontecimiento de los últimos tiempos – que ‘Dios ha muerto’, que la fe en el Dios cristiano ha perdido toda credibilidad – comienza a proyectar sus primeras sombras sobre Europa”. 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49295" y="1060438"/>
            <a:ext cx="29876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Nietzsche</a:t>
            </a:r>
            <a:endParaRPr lang="es-ES" sz="36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1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Humano, demasiado humano - F. Nietzsche - Home | Facebo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89" y="131519"/>
            <a:ext cx="1946731" cy="1981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Llamada rectangular 9"/>
          <p:cNvSpPr/>
          <p:nvPr/>
        </p:nvSpPr>
        <p:spPr>
          <a:xfrm>
            <a:off x="1023796" y="2535980"/>
            <a:ext cx="10325478" cy="4141806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“¿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pudimos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bebernos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mar?”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 DESOLADOR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nos dio la esponja para borrar íntegro el horizonte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  </a:t>
            </a:r>
          </a:p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VITAL SIN ESPERANZAS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hicimos cuando desatamos la tierra de su sol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 </a:t>
            </a:r>
          </a:p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NADA SIN FONDO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49295" y="1060438"/>
            <a:ext cx="29876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Nietzsche</a:t>
            </a:r>
            <a:endParaRPr lang="es-ES" sz="36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Humano, demasiado humano - F. Nietzsche - Home | Facebo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89" y="131519"/>
            <a:ext cx="1946731" cy="1981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Llamada rectangular 9"/>
          <p:cNvSpPr/>
          <p:nvPr/>
        </p:nvSpPr>
        <p:spPr>
          <a:xfrm>
            <a:off x="1023796" y="2535980"/>
            <a:ext cx="10325478" cy="4141806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“¿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pudimos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bebernos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mar?” 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VACÍO DESOLADOR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nos dio la esponja para borrar íntegro el horizonte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  </a:t>
            </a:r>
          </a:p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VITAL SIN ESPERANZAS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hicimos cuando desatamos la tierra de su sol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 </a:t>
            </a:r>
          </a:p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s-E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NADA SIN FONDO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49295" y="1060438"/>
            <a:ext cx="29876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Nietzsche</a:t>
            </a:r>
            <a:endParaRPr lang="es-ES" sz="36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1"/>
          <p:cNvSpPr/>
          <p:nvPr/>
        </p:nvSpPr>
        <p:spPr>
          <a:xfrm>
            <a:off x="3383279" y="3256954"/>
            <a:ext cx="195942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VACÍO</a:t>
            </a:r>
            <a:endParaRPr lang="es-E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6113419" y="4455581"/>
            <a:ext cx="4114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SIN ESPERANZA</a:t>
            </a:r>
            <a:endParaRPr lang="es-E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ángulo 13"/>
          <p:cNvSpPr/>
          <p:nvPr/>
        </p:nvSpPr>
        <p:spPr>
          <a:xfrm>
            <a:off x="3226526" y="5740640"/>
            <a:ext cx="24389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LA NADA</a:t>
            </a:r>
            <a:endParaRPr lang="es-E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461727" y="1833003"/>
            <a:ext cx="5445458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Bien.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 que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mal,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 se lo dice.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hay que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Algún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terminará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909339" y="1611517"/>
            <a:ext cx="4658138" cy="5063129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193215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452673" y="2362674"/>
            <a:ext cx="5454512" cy="446139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esperanza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que 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956234" y="2840681"/>
            <a:ext cx="5077449" cy="4017319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absurdo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inútil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consuelo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193215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agen 11" descr="El Observatorio Cuyan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377" y="1019994"/>
            <a:ext cx="2424430" cy="143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Imágenes que te partirán el alma en pedacitos - tucucu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44" y="1027205"/>
            <a:ext cx="2407315" cy="1494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881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639713" y="3159091"/>
            <a:ext cx="5282662" cy="311236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850355" y="3189587"/>
            <a:ext cx="5077449" cy="351796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nada, o de 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nada.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193215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agen 11" descr="Big Bang, ¿origen del universo? No hay unanimidad científi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6366" y="922936"/>
            <a:ext cx="2411333" cy="1712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Agua de Vida - Aquel que todo lo sostie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960" y="922936"/>
            <a:ext cx="2599690" cy="172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227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17881" y="156610"/>
            <a:ext cx="387142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55446" y="156609"/>
            <a:ext cx="42799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624523" y="2932669"/>
            <a:ext cx="5282662" cy="3966727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7045981" y="3092527"/>
            <a:ext cx="5077449" cy="3647010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volvemos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nada.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s://yolbas.files.wordpress.com/2014/05/pensar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395" y="193215"/>
            <a:ext cx="1855960" cy="15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Llamada rectangular 14"/>
          <p:cNvSpPr/>
          <p:nvPr/>
        </p:nvSpPr>
        <p:spPr>
          <a:xfrm>
            <a:off x="5907185" y="470793"/>
            <a:ext cx="768790" cy="97831"/>
          </a:xfrm>
          <a:prstGeom prst="wedgeRectCallout">
            <a:avLst>
              <a:gd name="adj1" fmla="val -21175"/>
              <a:gd name="adj2" fmla="val 502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¿EXISTE </a:t>
            </a:r>
          </a:p>
          <a:p>
            <a:pPr algn="ctr"/>
            <a:r>
              <a:rPr lang="en-US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DIOS</a:t>
            </a:r>
            <a:r>
              <a:rPr lang="en-US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agen 11" descr="Definición de evolución - Qué es, Significado y Concep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575" y="995878"/>
            <a:ext cx="2948020" cy="200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Estudio Biblia: GENESIS 1: Creación del Hombr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660"/>
          <a:stretch/>
        </p:blipFill>
        <p:spPr bwMode="auto">
          <a:xfrm>
            <a:off x="1276809" y="1056244"/>
            <a:ext cx="286639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058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1340667" y="3509963"/>
            <a:ext cx="9510665" cy="256491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”Es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pues, la fe la certeza de lo que se espera, la convicción de lo que no se ve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Hebreos 11:1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La fe, fuente de salvación - Les Dokim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392" y="310659"/>
            <a:ext cx="4598406" cy="2981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00965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56293" y="4429919"/>
            <a:ext cx="23681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3592" y="1122363"/>
            <a:ext cx="2000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048000" y="266069"/>
            <a:ext cx="8987073" cy="296233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de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hay que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mal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Dios.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 final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3047999" y="3509964"/>
            <a:ext cx="8987073" cy="3010542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saber. 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absurdo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inútil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nada,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nada.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56293" y="4429919"/>
            <a:ext cx="23681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3592" y="1122363"/>
            <a:ext cx="2000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048000" y="266069"/>
            <a:ext cx="8987073" cy="296233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de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Sabemos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hay que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Dios.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 final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3047999" y="3509964"/>
            <a:ext cx="8987073" cy="3010542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llegaremos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conocerla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absurdo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inútil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nada,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nada.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21738" y="3594416"/>
            <a:ext cx="26083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VACÍO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86811" y="4593461"/>
            <a:ext cx="50650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SIN ESPERANZA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42766" y="5573310"/>
            <a:ext cx="342409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LA NADA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156293" y="4429919"/>
            <a:ext cx="236811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no 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3592" y="1122363"/>
            <a:ext cx="2000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 Dios </a:t>
            </a:r>
          </a:p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existe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3048000" y="266069"/>
            <a:ext cx="8987073" cy="296233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de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Sabemos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que hay que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Dios.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 final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Dios.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lamada rectangular 10"/>
          <p:cNvSpPr/>
          <p:nvPr/>
        </p:nvSpPr>
        <p:spPr>
          <a:xfrm>
            <a:off x="3047999" y="3509964"/>
            <a:ext cx="8987073" cy="3010542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llegaremos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conocerla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el mal.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absurdo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inútil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sufrimiento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Venimos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nada,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acabará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nada.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421738" y="3594416"/>
            <a:ext cx="26083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VACÍO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86811" y="4593461"/>
            <a:ext cx="506504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SIN ESPERANZA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342766" y="5573310"/>
            <a:ext cx="342409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LA NADA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84" y="452910"/>
            <a:ext cx="354122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PLENITUD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989906" y="1432759"/>
            <a:ext cx="385885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ESPERANZA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207374" y="2306367"/>
            <a:ext cx="205409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DIOS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1340667" y="3509963"/>
            <a:ext cx="9510665" cy="256491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”Es</a:t>
            </a:r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pues, la fe la certeza de lo que se espera, la convicción de lo que no se ve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Hebreos 11:1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La fe, fuente de salvación - Les Dokim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392" y="310659"/>
            <a:ext cx="4598406" cy="2981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1352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3402595" y="1486175"/>
            <a:ext cx="8507993" cy="126748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Creencia en algo que no podemos ver ni demostrar.</a:t>
            </a: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La fe, fuente de salvación - Les Dokim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12" y="1193358"/>
            <a:ext cx="2633804" cy="1853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ángulo 7"/>
          <p:cNvSpPr/>
          <p:nvPr/>
        </p:nvSpPr>
        <p:spPr>
          <a:xfrm>
            <a:off x="4897925" y="106696"/>
            <a:ext cx="1783532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FE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Imagen 8" descr="Inculcar valores a los niños: la confianz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3957638"/>
            <a:ext cx="1847850" cy="2466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Llamada rectangular 10"/>
          <p:cNvSpPr/>
          <p:nvPr/>
        </p:nvSpPr>
        <p:spPr>
          <a:xfrm>
            <a:off x="5631398" y="4429919"/>
            <a:ext cx="2978447" cy="1267484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074059" y="106696"/>
            <a:ext cx="260739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JESÚS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552359" y="1944127"/>
            <a:ext cx="4123362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Datos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históricos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681457" y="1105738"/>
            <a:ext cx="4862365" cy="2496300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Flavio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Josefo</a:t>
            </a: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Gayo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Plinio</a:t>
            </a: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Cornelio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Tácito</a:t>
            </a:r>
          </a:p>
          <a:p>
            <a:r>
              <a:rPr lang="es-ES" sz="40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Suetonio</a:t>
            </a:r>
            <a:endParaRPr lang="es-ES" sz="40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3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4074059" y="106696"/>
            <a:ext cx="260739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JESÚS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552359" y="1944127"/>
            <a:ext cx="4123362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Datos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históricos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681457" y="1105738"/>
            <a:ext cx="4862365" cy="2496300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Flavio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Josefo</a:t>
            </a: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Gayo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Plinio</a:t>
            </a:r>
          </a:p>
          <a:p>
            <a:r>
              <a:rPr lang="es-ES" sz="4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Cornelio </a:t>
            </a:r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Tácito</a:t>
            </a:r>
          </a:p>
          <a:p>
            <a:r>
              <a:rPr lang="es-ES" sz="4000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Suetonio</a:t>
            </a:r>
            <a:endParaRPr lang="es-ES" sz="40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2359" y="4075976"/>
            <a:ext cx="572226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¿El gran estafador?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84988" y="5377795"/>
            <a:ext cx="572226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¿La Verdad de Dios?</a:t>
            </a:r>
            <a:endParaRPr lang="es-ES" sz="40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lamada rectangular 6"/>
          <p:cNvSpPr/>
          <p:nvPr/>
        </p:nvSpPr>
        <p:spPr>
          <a:xfrm>
            <a:off x="4725908" y="2888055"/>
            <a:ext cx="470781" cy="340348"/>
          </a:xfrm>
          <a:prstGeom prst="wedgeRectCallout">
            <a:avLst>
              <a:gd name="adj1" fmla="val -20833"/>
              <a:gd name="adj2" fmla="val 1993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lamada rectangular 5"/>
          <p:cNvSpPr/>
          <p:nvPr/>
        </p:nvSpPr>
        <p:spPr>
          <a:xfrm>
            <a:off x="452673" y="396546"/>
            <a:ext cx="11362099" cy="2618258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“Un mandamiento nuevo os doy: Que os améis unos a otros; como yo os he amado, que también os améis unos a otros. En eso conocerán todos que sois mis discípulos, si tuviereis amor los unos con los otros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13:34,35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523592" y="3627273"/>
            <a:ext cx="11362099" cy="2618258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“Pondréis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mis palabras en vuestro corazón y en vuestra alma, y las ataréis como señal en vuestra mano, y serán por frontales entre vuestros ojos. Y las enseñaréis a vuestros hijos, hablando de ellas cuando te sientes en tu casa, cuando andes por el camino, cuando te acuestes, y cuando te levantes, y las escribirás en los postes de tu casa, y en tus puertas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Deuteronomio 11:18-20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Los Analizadores Sensoriales, Neurociencias y Depor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32" y="604319"/>
            <a:ext cx="11516008" cy="5649362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44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print"/>
          <a:srcRect t="9320" b="15109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155304" y="5836338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5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155304" y="5836338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/>
          <a:srcRect t="7586" b="14356"/>
          <a:stretch/>
        </p:blipFill>
        <p:spPr>
          <a:xfrm>
            <a:off x="1524000" y="1377533"/>
            <a:ext cx="9623834" cy="42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3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print"/>
          <a:srcRect t="9320" b="15109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155304" y="5836338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PECES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/>
          <a:srcRect t="8431" b="16157"/>
          <a:stretch/>
        </p:blipFill>
        <p:spPr>
          <a:xfrm>
            <a:off x="1524000" y="1315246"/>
            <a:ext cx="9623834" cy="4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6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print"/>
          <a:srcRect t="9320" b="15109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155304" y="5836338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ÁGUILAS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/>
          <a:srcRect t="11731" b="15538"/>
          <a:stretch/>
        </p:blipFill>
        <p:spPr>
          <a:xfrm>
            <a:off x="1524000" y="1318027"/>
            <a:ext cx="9623834" cy="4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5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print"/>
          <a:srcRect t="9320" b="15109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lamada rectangular 20"/>
          <p:cNvSpPr/>
          <p:nvPr/>
        </p:nvSpPr>
        <p:spPr>
          <a:xfrm>
            <a:off x="7155304" y="5836338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PALOMAS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/>
          <a:srcRect t="11782" b="16931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lamada rectangular 3"/>
          <p:cNvSpPr/>
          <p:nvPr/>
        </p:nvSpPr>
        <p:spPr>
          <a:xfrm>
            <a:off x="0" y="1602"/>
            <a:ext cx="12192000" cy="6921374"/>
          </a:xfrm>
          <a:prstGeom prst="wedgeRectCallout">
            <a:avLst>
              <a:gd name="adj1" fmla="val -23061"/>
              <a:gd name="adj2" fmla="val 49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32642" y="2327673"/>
            <a:ext cx="903535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/>
          <p:nvPr/>
        </p:nvPicPr>
        <p:blipFill rotWithShape="1">
          <a:blip r:embed="rId2" cstate="print"/>
          <a:srcRect t="9320" b="15109"/>
          <a:stretch/>
        </p:blipFill>
        <p:spPr>
          <a:xfrm>
            <a:off x="1524000" y="1318028"/>
            <a:ext cx="9623834" cy="4288521"/>
          </a:xfrm>
          <a:prstGeom prst="rect">
            <a:avLst/>
          </a:prstGeom>
        </p:spPr>
      </p:pic>
      <p:sp>
        <p:nvSpPr>
          <p:cNvPr id="20" name="Llamada rectangular 19"/>
          <p:cNvSpPr/>
          <p:nvPr/>
        </p:nvSpPr>
        <p:spPr>
          <a:xfrm>
            <a:off x="2118608" y="5836339"/>
            <a:ext cx="3222936" cy="744071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566" y="106829"/>
            <a:ext cx="11380206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NUESTRO CONOCIMIENTO ES LIMITADO</a:t>
            </a:r>
            <a:endParaRPr lang="es-E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 cstate="print"/>
          <a:srcRect t="19150" b="16383"/>
          <a:stretch/>
        </p:blipFill>
        <p:spPr>
          <a:xfrm>
            <a:off x="1524000" y="1318028"/>
            <a:ext cx="9623834" cy="4288520"/>
          </a:xfrm>
          <a:prstGeom prst="rect">
            <a:avLst/>
          </a:prstGeom>
        </p:spPr>
      </p:pic>
      <p:sp>
        <p:nvSpPr>
          <p:cNvPr id="13" name="Llamada rectangular 12"/>
          <p:cNvSpPr/>
          <p:nvPr/>
        </p:nvSpPr>
        <p:spPr>
          <a:xfrm>
            <a:off x="7814674" y="6087268"/>
            <a:ext cx="1904196" cy="493142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RATAS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6449182" y="5406137"/>
            <a:ext cx="1904196" cy="476092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 1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9472966" y="5406137"/>
            <a:ext cx="1599446" cy="501858"/>
          </a:xfrm>
          <a:prstGeom prst="wedgeRectCallout">
            <a:avLst>
              <a:gd name="adj1" fmla="val -20475"/>
              <a:gd name="adj2" fmla="val 49728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 2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1088</Words>
  <Application>Microsoft Office PowerPoint</Application>
  <PresentationFormat>Personalizado</PresentationFormat>
  <Paragraphs>363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 H</dc:creator>
  <cp:lastModifiedBy>Mama</cp:lastModifiedBy>
  <cp:revision>6</cp:revision>
  <dcterms:created xsi:type="dcterms:W3CDTF">2020-08-25T20:26:04Z</dcterms:created>
  <dcterms:modified xsi:type="dcterms:W3CDTF">2020-08-27T06:52:22Z</dcterms:modified>
</cp:coreProperties>
</file>