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  <p:sldMasterId id="2147483687" r:id="rId2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29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05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73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65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146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0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89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328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49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48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30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6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2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6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96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4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7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56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77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52" r:id="rId9"/>
    <p:sldLayoutId id="2147483753" r:id="rId10"/>
    <p:sldLayoutId id="214748375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0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7F3C99-5B40-4B37-AD63-26CB41476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59" b="7089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B4FB531-34DA-4777-9BD5-5B885DC38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15076"/>
            <a:ext cx="12188952" cy="194292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B7BAE14-72A3-0649-9491-C856AF8D0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675" y="5120639"/>
            <a:ext cx="7137263" cy="1280161"/>
          </a:xfrm>
        </p:spPr>
        <p:txBody>
          <a:bodyPr anchor="ctr">
            <a:normAutofit/>
          </a:bodyPr>
          <a:lstStyle/>
          <a:p>
            <a:pPr algn="r"/>
            <a:r>
              <a:rPr lang="es-ES" sz="4100">
                <a:solidFill>
                  <a:srgbClr val="FFFFFF"/>
                </a:solidFill>
              </a:rPr>
              <a:t>El amor no guarda </a:t>
            </a:r>
            <a:br>
              <a:rPr lang="es-ES" sz="4100">
                <a:solidFill>
                  <a:srgbClr val="FFFFFF"/>
                </a:solidFill>
              </a:rPr>
            </a:br>
            <a:r>
              <a:rPr lang="es-ES" sz="4100">
                <a:solidFill>
                  <a:srgbClr val="FFFFFF"/>
                </a:solidFill>
              </a:rPr>
              <a:t>rencor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822219-9826-9C47-82E2-3A13E3FC5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9580" y="5120639"/>
            <a:ext cx="3073745" cy="1280160"/>
          </a:xfrm>
        </p:spPr>
        <p:txBody>
          <a:bodyPr anchor="ctr">
            <a:normAutofit/>
          </a:bodyPr>
          <a:lstStyle/>
          <a:p>
            <a:r>
              <a:rPr lang="es-ES" sz="1500">
                <a:solidFill>
                  <a:srgbClr val="FFFFFF"/>
                </a:solidFill>
              </a:rPr>
              <a:t>Pablo salvador iglesias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638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7008C4-BA39-B34A-BE97-99C18E75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339" y="4854429"/>
            <a:ext cx="3449435" cy="1961086"/>
          </a:xfrm>
        </p:spPr>
        <p:txBody>
          <a:bodyPr>
            <a:normAutofit/>
          </a:bodyPr>
          <a:lstStyle/>
          <a:p>
            <a:r>
              <a:rPr lang="es-ES" sz="1400" dirty="0">
                <a:solidFill>
                  <a:srgbClr val="FFFFFF"/>
                </a:solidFill>
              </a:rPr>
              <a:t>2ª corintios 1:3-4</a:t>
            </a:r>
          </a:p>
        </p:txBody>
      </p:sp>
      <p:cxnSp>
        <p:nvCxnSpPr>
          <p:cNvPr id="34" name="Straight Connector 28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076F18-AB63-4784-B4F6-1F4BA0B70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90" y="142419"/>
            <a:ext cx="3005462" cy="318966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s-ES" sz="2400" b="1" baseline="30000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3 </a:t>
            </a:r>
            <a:r>
              <a:rPr lang="es-ES" sz="2400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Alabado sea el Dios y Padre de nuestro Señor Jesucristo, Padre misericordioso y </a:t>
            </a:r>
            <a:r>
              <a:rPr lang="es-ES" sz="2400" b="1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Dios de toda consolación</a:t>
            </a:r>
            <a:r>
              <a:rPr lang="es-ES" sz="2400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, </a:t>
            </a:r>
            <a:r>
              <a:rPr lang="es-ES" sz="2400" b="1" baseline="30000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4 </a:t>
            </a:r>
            <a:r>
              <a:rPr lang="es-ES" sz="2400" b="1" u="sng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quien nos consuela en todas nuestras tribulaciones</a:t>
            </a:r>
            <a:r>
              <a:rPr lang="es-ES" sz="2400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 para que, con el mismo consuelo que de Dios hemos recibido, </a:t>
            </a:r>
            <a:r>
              <a:rPr lang="es-ES" sz="2400" b="1" u="sng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también nosotros podamos consolar a todos los que sufren</a:t>
            </a:r>
            <a:r>
              <a:rPr lang="es-ES" sz="2400" dirty="0">
                <a:solidFill>
                  <a:srgbClr val="FFFFFF"/>
                </a:solidFill>
                <a:latin typeface="Baghdad" pitchFamily="2" charset="-78"/>
                <a:cs typeface="Baghdad" pitchFamily="2" charset="-78"/>
              </a:rPr>
              <a:t>.</a:t>
            </a:r>
            <a:endParaRPr lang="en-US" sz="2400" dirty="0">
              <a:solidFill>
                <a:srgbClr val="FFFFFF"/>
              </a:solidFill>
              <a:latin typeface="Baghdad" pitchFamily="2" charset="-78"/>
              <a:cs typeface="Baghdad" pitchFamily="2" charset="-78"/>
            </a:endParaRPr>
          </a:p>
        </p:txBody>
      </p:sp>
      <p:pic>
        <p:nvPicPr>
          <p:cNvPr id="5" name="Marcador de contenido 4" descr="Imagen que contiene tren, gato, hecho de madera, computadora&#10;&#10;Descripción generada automáticamente">
            <a:extLst>
              <a:ext uri="{FF2B5EF4-FFF2-40B4-BE49-F238E27FC236}">
                <a16:creationId xmlns:a16="http://schemas.microsoft.com/office/drawing/2014/main" id="{99FF709A-9BAB-FE46-A09C-128C1A61AA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33" b="3962"/>
          <a:stretch/>
        </p:blipFill>
        <p:spPr>
          <a:xfrm>
            <a:off x="4742017" y="1517055"/>
            <a:ext cx="6798082" cy="382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6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 descr="Imagen que contiene pájaro, ave, agua, playa&#10;&#10;Descripción generada automáticamente">
            <a:extLst>
              <a:ext uri="{FF2B5EF4-FFF2-40B4-BE49-F238E27FC236}">
                <a16:creationId xmlns:a16="http://schemas.microsoft.com/office/drawing/2014/main" id="{634FB06D-5B96-6C45-8FBD-1812E4E22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9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 descr="Imagen que contiene tabla, plato, pequeño, pieza&#10;&#10;Descripción generada automáticamente">
            <a:extLst>
              <a:ext uri="{FF2B5EF4-FFF2-40B4-BE49-F238E27FC236}">
                <a16:creationId xmlns:a16="http://schemas.microsoft.com/office/drawing/2014/main" id="{EA17ECAE-C6A5-4044-B6F5-B216430B5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085B16-D4A3-1E45-9138-E96EBB1CC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49"/>
            <a:ext cx="10058400" cy="36637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APO+HIEMI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2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 descr="Vista de las nubes desde un avión&#10;&#10;Descripción generada automáticamente">
            <a:extLst>
              <a:ext uri="{FF2B5EF4-FFF2-40B4-BE49-F238E27FC236}">
                <a16:creationId xmlns:a16="http://schemas.microsoft.com/office/drawing/2014/main" id="{B094C719-92EE-C04B-B734-954B8950B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6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 descr="Una maleta de viaje&#10;&#10;Descripción generada automáticamente con confianza media">
            <a:extLst>
              <a:ext uri="{FF2B5EF4-FFF2-40B4-BE49-F238E27FC236}">
                <a16:creationId xmlns:a16="http://schemas.microsoft.com/office/drawing/2014/main" id="{125D59FC-5978-7D4F-93EF-89178FA7F3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70" b="97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4A02FC-CD04-EE4C-9115-D315C050AAC2}"/>
              </a:ext>
            </a:extLst>
          </p:cNvPr>
          <p:cNvSpPr txBox="1"/>
          <p:nvPr/>
        </p:nvSpPr>
        <p:spPr>
          <a:xfrm>
            <a:off x="8839201" y="278579"/>
            <a:ext cx="2974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ea typeface="Apple Color Emoji" pitchFamily="2" charset="0"/>
                <a:cs typeface="BIG CASLON MEDIUM" panose="02000603090000020003" pitchFamily="2" charset="-79"/>
              </a:rPr>
              <a:t>57 de 100 matrimonios al año</a:t>
            </a:r>
          </a:p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ea typeface="Apple Color Emoji" pitchFamily="2" charset="0"/>
                <a:cs typeface="BIG CASLON MEDIUM" panose="02000603090000020003" pitchFamily="2" charset="-79"/>
              </a:rPr>
              <a:t>99.444 divorcios al año (2018)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79FEE9C-E8B8-9945-8A32-902FD88A8809}"/>
              </a:ext>
            </a:extLst>
          </p:cNvPr>
          <p:cNvSpPr txBox="1"/>
          <p:nvPr/>
        </p:nvSpPr>
        <p:spPr>
          <a:xfrm>
            <a:off x="8839201" y="4677104"/>
            <a:ext cx="2764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Sin compromiso</a:t>
            </a:r>
          </a:p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Anulador</a:t>
            </a:r>
          </a:p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Sexual</a:t>
            </a:r>
          </a:p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Corazón que no siente</a:t>
            </a:r>
          </a:p>
          <a:p>
            <a:r>
              <a:rPr lang="es-ES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Perdón condicional</a:t>
            </a:r>
          </a:p>
        </p:txBody>
      </p:sp>
    </p:spTree>
    <p:extLst>
      <p:ext uri="{BB962C8B-B14F-4D97-AF65-F5344CB8AC3E}">
        <p14:creationId xmlns:p14="http://schemas.microsoft.com/office/powerpoint/2010/main" val="311535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 descr="Imagen que contiene foto, galería, escena, cuarto&#10;&#10;Descripción generada automáticamente">
            <a:extLst>
              <a:ext uri="{FF2B5EF4-FFF2-40B4-BE49-F238E27FC236}">
                <a16:creationId xmlns:a16="http://schemas.microsoft.com/office/drawing/2014/main" id="{3E1A57D4-4516-3F4E-A28F-EBC19DAD8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3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22418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 descr="Imagen que contiene foto, galería, escena, cuarto&#10;&#10;Descripción generada automáticamente">
            <a:extLst>
              <a:ext uri="{FF2B5EF4-FFF2-40B4-BE49-F238E27FC236}">
                <a16:creationId xmlns:a16="http://schemas.microsoft.com/office/drawing/2014/main" id="{63D2EA2C-B76A-7040-A335-162396D708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39"/>
          <a:stretch/>
        </p:blipFill>
        <p:spPr>
          <a:xfrm>
            <a:off x="-3155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A9D5E3-3A22-4873-81C8-59749E216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7275E9-5B95-9D4D-8CCF-A099B9E7E2DD}"/>
              </a:ext>
            </a:extLst>
          </p:cNvPr>
          <p:cNvSpPr txBox="1"/>
          <p:nvPr/>
        </p:nvSpPr>
        <p:spPr>
          <a:xfrm>
            <a:off x="1433384" y="296562"/>
            <a:ext cx="889686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Constantia" panose="02030602050306030303" pitchFamily="18" charset="0"/>
              </a:rPr>
              <a:t>Cuando desconectas de tu 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creador</a:t>
            </a:r>
            <a:r>
              <a:rPr lang="es-ES" sz="2400" dirty="0">
                <a:solidFill>
                  <a:schemeClr val="bg1"/>
                </a:solidFill>
                <a:latin typeface="Constantia" panose="02030602050306030303" pitchFamily="18" charset="0"/>
              </a:rPr>
              <a:t>, pierdes el verdadero 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sentido</a:t>
            </a:r>
            <a:r>
              <a:rPr lang="es-ES" sz="2400" dirty="0">
                <a:solidFill>
                  <a:schemeClr val="bg1"/>
                </a:solidFill>
                <a:latin typeface="Constantia" panose="02030602050306030303" pitchFamily="18" charset="0"/>
              </a:rPr>
              <a:t> del </a:t>
            </a:r>
            <a:r>
              <a:rPr lang="es-ES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amor</a:t>
            </a:r>
          </a:p>
        </p:txBody>
      </p:sp>
    </p:spTree>
    <p:extLst>
      <p:ext uri="{BB962C8B-B14F-4D97-AF65-F5344CB8AC3E}">
        <p14:creationId xmlns:p14="http://schemas.microsoft.com/office/powerpoint/2010/main" val="404824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0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97AE8B-2A21-6746-AB35-9810B3AF3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s-ES" sz="4000">
                <a:solidFill>
                  <a:srgbClr val="FFFFFF"/>
                </a:solidFill>
              </a:rPr>
              <a:t>1 Corintios 13:2</a:t>
            </a:r>
          </a:p>
        </p:txBody>
      </p:sp>
      <p:cxnSp>
        <p:nvCxnSpPr>
          <p:cNvPr id="26" name="Straight Connector 22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CF1252E-9110-4C70-A0E3-73AE9B693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r>
              <a:rPr lang="es-ES" b="1" baseline="30000" dirty="0">
                <a:solidFill>
                  <a:srgbClr val="FFFFFF"/>
                </a:solidFill>
              </a:rPr>
              <a:t>2 </a:t>
            </a:r>
            <a:r>
              <a:rPr lang="es-ES" dirty="0">
                <a:solidFill>
                  <a:srgbClr val="FFFFFF"/>
                </a:solidFill>
              </a:rPr>
              <a:t>¿De qué me sirve comunicar mensajes de parte de Dios, penetrar todos los secretos y poseer la más profunda ciencia? ¿De qué me vale tener toda la fe que se precisa para mover montañas? </a:t>
            </a:r>
            <a:r>
              <a:rPr lang="es-ES" b="1" dirty="0">
                <a:solidFill>
                  <a:srgbClr val="FFFFFF"/>
                </a:solidFill>
              </a:rPr>
              <a:t>Si me falta el amor, no soy nada.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Marcador de contenido 4" descr="Sol brillando en el cielo&#10;&#10;Descripción generada automáticamente">
            <a:extLst>
              <a:ext uri="{FF2B5EF4-FFF2-40B4-BE49-F238E27FC236}">
                <a16:creationId xmlns:a16="http://schemas.microsoft.com/office/drawing/2014/main" id="{678080C4-79AC-714B-8044-90D9DCBE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17" r="13316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87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Marcador de contenido 4" descr="Imagen que contiene interior, madera, hecho de madera, pequeño&#10;&#10;Descripción generada automáticamente">
            <a:extLst>
              <a:ext uri="{FF2B5EF4-FFF2-40B4-BE49-F238E27FC236}">
                <a16:creationId xmlns:a16="http://schemas.microsoft.com/office/drawing/2014/main" id="{73CBFC94-3C9F-EE43-B55E-6A8861E2F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3" b="90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7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terior, madera, hecho de madera, pequeño&#10;&#10;Descripción generada automáticamente">
            <a:extLst>
              <a:ext uri="{FF2B5EF4-FFF2-40B4-BE49-F238E27FC236}">
                <a16:creationId xmlns:a16="http://schemas.microsoft.com/office/drawing/2014/main" id="{73CBFC94-3C9F-EE43-B55E-6A8861E2F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3" b="90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C0AB959-B2ED-9E44-AAE7-FA27C88D59D2}"/>
              </a:ext>
            </a:extLst>
          </p:cNvPr>
          <p:cNvSpPr txBox="1"/>
          <p:nvPr/>
        </p:nvSpPr>
        <p:spPr>
          <a:xfrm>
            <a:off x="790833" y="1120676"/>
            <a:ext cx="558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Perdonar libera el propósito de Dios en tu vida</a:t>
            </a:r>
          </a:p>
        </p:txBody>
      </p:sp>
    </p:spTree>
    <p:extLst>
      <p:ext uri="{BB962C8B-B14F-4D97-AF65-F5344CB8AC3E}">
        <p14:creationId xmlns:p14="http://schemas.microsoft.com/office/powerpoint/2010/main" val="159192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arcador de contenido 4" descr="Vista de una montaña&#10;&#10;Descripción generada automáticamente">
            <a:extLst>
              <a:ext uri="{FF2B5EF4-FFF2-40B4-BE49-F238E27FC236}">
                <a16:creationId xmlns:a16="http://schemas.microsoft.com/office/drawing/2014/main" id="{B5CD29A3-55D7-794B-AB2C-61B2581BCF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9" b="4576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FD57664-637D-40CA-83F2-B729A932B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0F9AA71-5B6D-014F-8F1C-6EA595A1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51206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400">
                <a:solidFill>
                  <a:srgbClr val="FFFFFF"/>
                </a:solidFill>
              </a:rPr>
              <a:t>Sobrellevad los unos las cargas de los otros y cumplid así la ley de Cristo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1D82F-3BB3-7044-A9C7-DFF506D7DEEC}"/>
              </a:ext>
            </a:extLst>
          </p:cNvPr>
          <p:cNvSpPr txBox="1"/>
          <p:nvPr/>
        </p:nvSpPr>
        <p:spPr>
          <a:xfrm>
            <a:off x="8210421" y="5565862"/>
            <a:ext cx="1865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Gálatas 6:2</a:t>
            </a:r>
          </a:p>
        </p:txBody>
      </p:sp>
    </p:spTree>
    <p:extLst>
      <p:ext uri="{BB962C8B-B14F-4D97-AF65-F5344CB8AC3E}">
        <p14:creationId xmlns:p14="http://schemas.microsoft.com/office/powerpoint/2010/main" val="65389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52BD35A-BC99-4831-A358-06E2CEB96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noFill/>
          <a:ln w="69850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tren, gato, hecho de madera, computadora&#10;&#10;Descripción generada automáticamente">
            <a:extLst>
              <a:ext uri="{FF2B5EF4-FFF2-40B4-BE49-F238E27FC236}">
                <a16:creationId xmlns:a16="http://schemas.microsoft.com/office/drawing/2014/main" id="{88203895-521E-6D43-9BB1-4E181E72E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33" b="3961"/>
          <a:stretch/>
        </p:blipFill>
        <p:spPr>
          <a:xfrm>
            <a:off x="1632261" y="905933"/>
            <a:ext cx="8959481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80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52441"/>
      </a:dk2>
      <a:lt2>
        <a:srgbClr val="E2E2E8"/>
      </a:lt2>
      <a:accent1>
        <a:srgbClr val="A4A374"/>
      </a:accent1>
      <a:accent2>
        <a:srgbClr val="BC996D"/>
      </a:accent2>
      <a:accent3>
        <a:srgbClr val="C9938A"/>
      </a:accent3>
      <a:accent4>
        <a:srgbClr val="C1788C"/>
      </a:accent4>
      <a:accent5>
        <a:srgbClr val="CB8DB8"/>
      </a:accent5>
      <a:accent6>
        <a:srgbClr val="B978C1"/>
      </a:accent6>
      <a:hlink>
        <a:srgbClr val="696BAE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</Words>
  <Application>Microsoft Macintosh PowerPoint</Application>
  <PresentationFormat>Panorámica</PresentationFormat>
  <Paragraphs>18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4" baseType="lpstr">
      <vt:lpstr>Arial</vt:lpstr>
      <vt:lpstr>Arial Nova</vt:lpstr>
      <vt:lpstr>Arial Nova Light</vt:lpstr>
      <vt:lpstr>Baghdad</vt:lpstr>
      <vt:lpstr>BIG CASLON MEDIUM</vt:lpstr>
      <vt:lpstr>Calibri</vt:lpstr>
      <vt:lpstr>Century Gothic</vt:lpstr>
      <vt:lpstr>Constantia</vt:lpstr>
      <vt:lpstr>Elephant</vt:lpstr>
      <vt:lpstr>RetrospectVTI</vt:lpstr>
      <vt:lpstr>BrushVTI</vt:lpstr>
      <vt:lpstr>El amor no guarda  rencor</vt:lpstr>
      <vt:lpstr>Presentación de PowerPoint</vt:lpstr>
      <vt:lpstr>Presentación de PowerPoint</vt:lpstr>
      <vt:lpstr>Presentación de PowerPoint</vt:lpstr>
      <vt:lpstr>1 Corintios 13:2</vt:lpstr>
      <vt:lpstr>Presentación de PowerPoint</vt:lpstr>
      <vt:lpstr>Presentación de PowerPoint</vt:lpstr>
      <vt:lpstr>Sobrellevad los unos las cargas de los otros y cumplid así la ley de Cristo</vt:lpstr>
      <vt:lpstr>Presentación de PowerPoint</vt:lpstr>
      <vt:lpstr>2ª corintios 1:3-4</vt:lpstr>
      <vt:lpstr>Presentación de PowerPoint</vt:lpstr>
      <vt:lpstr>APO+HIEMI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amor no guarda  rencor</dc:title>
  <dc:creator>pabsaligl@alum.us.es</dc:creator>
  <cp:lastModifiedBy>pabsaligl@alum.us.es</cp:lastModifiedBy>
  <cp:revision>1</cp:revision>
  <dcterms:created xsi:type="dcterms:W3CDTF">2020-08-24T16:43:12Z</dcterms:created>
  <dcterms:modified xsi:type="dcterms:W3CDTF">2020-08-24T16:44:02Z</dcterms:modified>
</cp:coreProperties>
</file>