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1" r:id="rId9"/>
    <p:sldId id="262" r:id="rId10"/>
    <p:sldId id="263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0840"/>
    <a:srgbClr val="94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svg"/><Relationship Id="rId1" Type="http://schemas.openxmlformats.org/officeDocument/2006/relationships/image" Target="../media/image12.png"/><Relationship Id="rId6" Type="http://schemas.openxmlformats.org/officeDocument/2006/relationships/image" Target="../media/image11.svg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0C7984-0340-4B70-A7F5-A8F56B696B4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23E664F-AA15-41F5-832C-D951DB9FFA6D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 baseline="30000"/>
            <a:t>15 </a:t>
          </a:r>
          <a:r>
            <a:rPr lang="es-ES"/>
            <a:t>Y les dijo: </a:t>
          </a:r>
          <a:r>
            <a:rPr lang="es-ES" b="1" u="sng"/>
            <a:t>Id</a:t>
          </a:r>
          <a:r>
            <a:rPr lang="es-ES"/>
            <a:t> por todo el mundo y </a:t>
          </a:r>
          <a:r>
            <a:rPr lang="es-ES" b="1" u="sng"/>
            <a:t>predicad</a:t>
          </a:r>
          <a:r>
            <a:rPr lang="es-ES"/>
            <a:t> el evangelio a toda criatura.</a:t>
          </a:r>
          <a:endParaRPr lang="en-US"/>
        </a:p>
      </dgm:t>
    </dgm:pt>
    <dgm:pt modelId="{0F949835-EFA5-4574-9B95-F207CA438783}" type="parTrans" cxnId="{2F303AEA-8C21-47F2-9729-D6801E5F5776}">
      <dgm:prSet/>
      <dgm:spPr/>
      <dgm:t>
        <a:bodyPr/>
        <a:lstStyle/>
        <a:p>
          <a:endParaRPr lang="en-US"/>
        </a:p>
      </dgm:t>
    </dgm:pt>
    <dgm:pt modelId="{A6D0D992-DF8A-4454-8281-128E30802BB0}" type="sibTrans" cxnId="{2F303AEA-8C21-47F2-9729-D6801E5F5776}">
      <dgm:prSet/>
      <dgm:spPr/>
      <dgm:t>
        <a:bodyPr/>
        <a:lstStyle/>
        <a:p>
          <a:endParaRPr lang="en-US"/>
        </a:p>
      </dgm:t>
    </dgm:pt>
    <dgm:pt modelId="{BB34D9E5-EAF9-458B-9E96-43B7FDAEF2F6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 baseline="30000"/>
            <a:t>16 </a:t>
          </a:r>
          <a:r>
            <a:rPr lang="es-ES"/>
            <a:t>El que creyere y fuere bautizado, será salvo; mas el que no creyere, será condenado</a:t>
          </a:r>
          <a:endParaRPr lang="en-US"/>
        </a:p>
      </dgm:t>
    </dgm:pt>
    <dgm:pt modelId="{D93DD08F-9A5D-43E5-B18D-0BDE58A93B69}" type="parTrans" cxnId="{107EC398-D987-4ED8-B522-2E1CCFFA6943}">
      <dgm:prSet/>
      <dgm:spPr/>
      <dgm:t>
        <a:bodyPr/>
        <a:lstStyle/>
        <a:p>
          <a:endParaRPr lang="en-US"/>
        </a:p>
      </dgm:t>
    </dgm:pt>
    <dgm:pt modelId="{E5FE1DEF-DAE1-4A85-B459-942033BA6452}" type="sibTrans" cxnId="{107EC398-D987-4ED8-B522-2E1CCFFA6943}">
      <dgm:prSet/>
      <dgm:spPr/>
      <dgm:t>
        <a:bodyPr/>
        <a:lstStyle/>
        <a:p>
          <a:endParaRPr lang="en-US"/>
        </a:p>
      </dgm:t>
    </dgm:pt>
    <dgm:pt modelId="{9DD66551-F2D8-47ED-AEEB-02ED4845EDDE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 baseline="30000"/>
            <a:t>MARCOS 16:15-16</a:t>
          </a:r>
          <a:endParaRPr lang="en-US"/>
        </a:p>
      </dgm:t>
    </dgm:pt>
    <dgm:pt modelId="{F3866769-C10C-4E2C-A11A-25FB8B34B914}" type="parTrans" cxnId="{5A85D02D-7C69-49D5-BC7C-2883BE2454A6}">
      <dgm:prSet/>
      <dgm:spPr/>
      <dgm:t>
        <a:bodyPr/>
        <a:lstStyle/>
        <a:p>
          <a:endParaRPr lang="en-US"/>
        </a:p>
      </dgm:t>
    </dgm:pt>
    <dgm:pt modelId="{27DB8D35-6AAA-4FB2-BA87-3EB42474179C}" type="sibTrans" cxnId="{5A85D02D-7C69-49D5-BC7C-2883BE2454A6}">
      <dgm:prSet/>
      <dgm:spPr/>
      <dgm:t>
        <a:bodyPr/>
        <a:lstStyle/>
        <a:p>
          <a:endParaRPr lang="en-US"/>
        </a:p>
      </dgm:t>
    </dgm:pt>
    <dgm:pt modelId="{CF51C9DB-31D3-4C3B-A795-AA7E4A9F39A5}" type="pres">
      <dgm:prSet presAssocID="{2A0C7984-0340-4B70-A7F5-A8F56B696B44}" presName="root" presStyleCnt="0">
        <dgm:presLayoutVars>
          <dgm:dir/>
          <dgm:resizeHandles val="exact"/>
        </dgm:presLayoutVars>
      </dgm:prSet>
      <dgm:spPr/>
    </dgm:pt>
    <dgm:pt modelId="{225389FE-AC9E-4676-94D6-0F0AE639DC7C}" type="pres">
      <dgm:prSet presAssocID="{423E664F-AA15-41F5-832C-D951DB9FFA6D}" presName="compNode" presStyleCnt="0"/>
      <dgm:spPr/>
    </dgm:pt>
    <dgm:pt modelId="{3D843B31-B2DB-421E-A871-4521DF0B78AF}" type="pres">
      <dgm:prSet presAssocID="{423E664F-AA15-41F5-832C-D951DB9FFA6D}" presName="bgRect" presStyleLbl="bgShp" presStyleIdx="0" presStyleCnt="3"/>
      <dgm:spPr/>
    </dgm:pt>
    <dgm:pt modelId="{CF439D24-2F63-4E74-B483-2B59E2D08845}" type="pres">
      <dgm:prSet presAssocID="{423E664F-AA15-41F5-832C-D951DB9FFA6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rth America"/>
        </a:ext>
      </dgm:extLst>
    </dgm:pt>
    <dgm:pt modelId="{AC6EB7C5-30CE-4D7F-8363-A8AAC37E55F4}" type="pres">
      <dgm:prSet presAssocID="{423E664F-AA15-41F5-832C-D951DB9FFA6D}" presName="spaceRect" presStyleCnt="0"/>
      <dgm:spPr/>
    </dgm:pt>
    <dgm:pt modelId="{DCD8467F-6B05-4E4D-9222-F43E4F585013}" type="pres">
      <dgm:prSet presAssocID="{423E664F-AA15-41F5-832C-D951DB9FFA6D}" presName="parTx" presStyleLbl="revTx" presStyleIdx="0" presStyleCnt="3">
        <dgm:presLayoutVars>
          <dgm:chMax val="0"/>
          <dgm:chPref val="0"/>
        </dgm:presLayoutVars>
      </dgm:prSet>
      <dgm:spPr/>
    </dgm:pt>
    <dgm:pt modelId="{B66B5CE8-EAEB-4A9A-884D-C284558E10D4}" type="pres">
      <dgm:prSet presAssocID="{A6D0D992-DF8A-4454-8281-128E30802BB0}" presName="sibTrans" presStyleCnt="0"/>
      <dgm:spPr/>
    </dgm:pt>
    <dgm:pt modelId="{B416D855-D375-4644-8051-631402E37DB9}" type="pres">
      <dgm:prSet presAssocID="{BB34D9E5-EAF9-458B-9E96-43B7FDAEF2F6}" presName="compNode" presStyleCnt="0"/>
      <dgm:spPr/>
    </dgm:pt>
    <dgm:pt modelId="{AAA99A6D-FD11-467D-81CE-1648E397CAB9}" type="pres">
      <dgm:prSet presAssocID="{BB34D9E5-EAF9-458B-9E96-43B7FDAEF2F6}" presName="bgRect" presStyleLbl="bgShp" presStyleIdx="1" presStyleCnt="3"/>
      <dgm:spPr/>
    </dgm:pt>
    <dgm:pt modelId="{31B3B06A-CA7D-4AB9-8218-4F1E8A49C3FC}" type="pres">
      <dgm:prSet presAssocID="{BB34D9E5-EAF9-458B-9E96-43B7FDAEF2F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il"/>
        </a:ext>
      </dgm:extLst>
    </dgm:pt>
    <dgm:pt modelId="{767DA55D-5618-4AB9-A3D2-4083C5FA52D2}" type="pres">
      <dgm:prSet presAssocID="{BB34D9E5-EAF9-458B-9E96-43B7FDAEF2F6}" presName="spaceRect" presStyleCnt="0"/>
      <dgm:spPr/>
    </dgm:pt>
    <dgm:pt modelId="{0DD8FEC4-53E5-4009-8641-9F1E3129955D}" type="pres">
      <dgm:prSet presAssocID="{BB34D9E5-EAF9-458B-9E96-43B7FDAEF2F6}" presName="parTx" presStyleLbl="revTx" presStyleIdx="1" presStyleCnt="3">
        <dgm:presLayoutVars>
          <dgm:chMax val="0"/>
          <dgm:chPref val="0"/>
        </dgm:presLayoutVars>
      </dgm:prSet>
      <dgm:spPr/>
    </dgm:pt>
    <dgm:pt modelId="{43EFE345-0647-45FC-98A9-A31FE6C30565}" type="pres">
      <dgm:prSet presAssocID="{E5FE1DEF-DAE1-4A85-B459-942033BA6452}" presName="sibTrans" presStyleCnt="0"/>
      <dgm:spPr/>
    </dgm:pt>
    <dgm:pt modelId="{57037CB0-D7C5-401A-AE80-17F6ACA3B7BD}" type="pres">
      <dgm:prSet presAssocID="{9DD66551-F2D8-47ED-AEEB-02ED4845EDDE}" presName="compNode" presStyleCnt="0"/>
      <dgm:spPr/>
    </dgm:pt>
    <dgm:pt modelId="{171C9678-A4D5-4C6D-A8BC-C43E8618860D}" type="pres">
      <dgm:prSet presAssocID="{9DD66551-F2D8-47ED-AEEB-02ED4845EDDE}" presName="bgRect" presStyleLbl="bgShp" presStyleIdx="2" presStyleCnt="3"/>
      <dgm:spPr/>
    </dgm:pt>
    <dgm:pt modelId="{B4A56E0E-6A7E-4761-AAE1-F7B8AB2888AC}" type="pres">
      <dgm:prSet presAssocID="{9DD66551-F2D8-47ED-AEEB-02ED4845EDD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D18DB33-34C8-472C-B56B-CB15DF9467CE}" type="pres">
      <dgm:prSet presAssocID="{9DD66551-F2D8-47ED-AEEB-02ED4845EDDE}" presName="spaceRect" presStyleCnt="0"/>
      <dgm:spPr/>
    </dgm:pt>
    <dgm:pt modelId="{B5A9F9C3-1D40-4551-9CE0-78DCBA8B2C94}" type="pres">
      <dgm:prSet presAssocID="{9DD66551-F2D8-47ED-AEEB-02ED4845EDD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A85D02D-7C69-49D5-BC7C-2883BE2454A6}" srcId="{2A0C7984-0340-4B70-A7F5-A8F56B696B44}" destId="{9DD66551-F2D8-47ED-AEEB-02ED4845EDDE}" srcOrd="2" destOrd="0" parTransId="{F3866769-C10C-4E2C-A11A-25FB8B34B914}" sibTransId="{27DB8D35-6AAA-4FB2-BA87-3EB42474179C}"/>
    <dgm:cxn modelId="{8FDA0A62-F86D-4BFE-A70B-DA5A972BED01}" type="presOf" srcId="{2A0C7984-0340-4B70-A7F5-A8F56B696B44}" destId="{CF51C9DB-31D3-4C3B-A795-AA7E4A9F39A5}" srcOrd="0" destOrd="0" presId="urn:microsoft.com/office/officeart/2018/2/layout/IconVerticalSolidList"/>
    <dgm:cxn modelId="{1BBA4E97-946F-8746-BED0-F818070628F7}" type="presOf" srcId="{9DD66551-F2D8-47ED-AEEB-02ED4845EDDE}" destId="{B5A9F9C3-1D40-4551-9CE0-78DCBA8B2C94}" srcOrd="0" destOrd="0" presId="urn:microsoft.com/office/officeart/2018/2/layout/IconVerticalSolidList"/>
    <dgm:cxn modelId="{107EC398-D987-4ED8-B522-2E1CCFFA6943}" srcId="{2A0C7984-0340-4B70-A7F5-A8F56B696B44}" destId="{BB34D9E5-EAF9-458B-9E96-43B7FDAEF2F6}" srcOrd="1" destOrd="0" parTransId="{D93DD08F-9A5D-43E5-B18D-0BDE58A93B69}" sibTransId="{E5FE1DEF-DAE1-4A85-B459-942033BA6452}"/>
    <dgm:cxn modelId="{F53D2EAB-74F6-E94E-B2E8-776AC2593BBA}" type="presOf" srcId="{423E664F-AA15-41F5-832C-D951DB9FFA6D}" destId="{DCD8467F-6B05-4E4D-9222-F43E4F585013}" srcOrd="0" destOrd="0" presId="urn:microsoft.com/office/officeart/2018/2/layout/IconVerticalSolidList"/>
    <dgm:cxn modelId="{3AF47BB6-69BE-454D-9F84-FFE5D05E8E9B}" type="presOf" srcId="{BB34D9E5-EAF9-458B-9E96-43B7FDAEF2F6}" destId="{0DD8FEC4-53E5-4009-8641-9F1E3129955D}" srcOrd="0" destOrd="0" presId="urn:microsoft.com/office/officeart/2018/2/layout/IconVerticalSolidList"/>
    <dgm:cxn modelId="{2F303AEA-8C21-47F2-9729-D6801E5F5776}" srcId="{2A0C7984-0340-4B70-A7F5-A8F56B696B44}" destId="{423E664F-AA15-41F5-832C-D951DB9FFA6D}" srcOrd="0" destOrd="0" parTransId="{0F949835-EFA5-4574-9B95-F207CA438783}" sibTransId="{A6D0D992-DF8A-4454-8281-128E30802BB0}"/>
    <dgm:cxn modelId="{4D875D4C-0AD5-EF48-8F6D-06B44971A511}" type="presParOf" srcId="{CF51C9DB-31D3-4C3B-A795-AA7E4A9F39A5}" destId="{225389FE-AC9E-4676-94D6-0F0AE639DC7C}" srcOrd="0" destOrd="0" presId="urn:microsoft.com/office/officeart/2018/2/layout/IconVerticalSolidList"/>
    <dgm:cxn modelId="{EDDC0259-B248-5D47-9381-B4B65AD049AC}" type="presParOf" srcId="{225389FE-AC9E-4676-94D6-0F0AE639DC7C}" destId="{3D843B31-B2DB-421E-A871-4521DF0B78AF}" srcOrd="0" destOrd="0" presId="urn:microsoft.com/office/officeart/2018/2/layout/IconVerticalSolidList"/>
    <dgm:cxn modelId="{1F947FCF-0C2E-9041-863B-870B32BF77AF}" type="presParOf" srcId="{225389FE-AC9E-4676-94D6-0F0AE639DC7C}" destId="{CF439D24-2F63-4E74-B483-2B59E2D08845}" srcOrd="1" destOrd="0" presId="urn:microsoft.com/office/officeart/2018/2/layout/IconVerticalSolidList"/>
    <dgm:cxn modelId="{0D4077E3-96D4-A248-B755-DF246F429F07}" type="presParOf" srcId="{225389FE-AC9E-4676-94D6-0F0AE639DC7C}" destId="{AC6EB7C5-30CE-4D7F-8363-A8AAC37E55F4}" srcOrd="2" destOrd="0" presId="urn:microsoft.com/office/officeart/2018/2/layout/IconVerticalSolidList"/>
    <dgm:cxn modelId="{DC75AE25-3F43-9742-AEED-4FEADBF667E5}" type="presParOf" srcId="{225389FE-AC9E-4676-94D6-0F0AE639DC7C}" destId="{DCD8467F-6B05-4E4D-9222-F43E4F585013}" srcOrd="3" destOrd="0" presId="urn:microsoft.com/office/officeart/2018/2/layout/IconVerticalSolidList"/>
    <dgm:cxn modelId="{639E4CAF-73FC-194B-B648-E29E9F4CE8FF}" type="presParOf" srcId="{CF51C9DB-31D3-4C3B-A795-AA7E4A9F39A5}" destId="{B66B5CE8-EAEB-4A9A-884D-C284558E10D4}" srcOrd="1" destOrd="0" presId="urn:microsoft.com/office/officeart/2018/2/layout/IconVerticalSolidList"/>
    <dgm:cxn modelId="{9ADDAE17-DFC6-2A43-8C76-94D8639516D3}" type="presParOf" srcId="{CF51C9DB-31D3-4C3B-A795-AA7E4A9F39A5}" destId="{B416D855-D375-4644-8051-631402E37DB9}" srcOrd="2" destOrd="0" presId="urn:microsoft.com/office/officeart/2018/2/layout/IconVerticalSolidList"/>
    <dgm:cxn modelId="{83FBB815-0490-BA45-9BFF-8FB5107C3465}" type="presParOf" srcId="{B416D855-D375-4644-8051-631402E37DB9}" destId="{AAA99A6D-FD11-467D-81CE-1648E397CAB9}" srcOrd="0" destOrd="0" presId="urn:microsoft.com/office/officeart/2018/2/layout/IconVerticalSolidList"/>
    <dgm:cxn modelId="{AFFE4B04-DD88-4644-8AD5-8D4875D3CC9D}" type="presParOf" srcId="{B416D855-D375-4644-8051-631402E37DB9}" destId="{31B3B06A-CA7D-4AB9-8218-4F1E8A49C3FC}" srcOrd="1" destOrd="0" presId="urn:microsoft.com/office/officeart/2018/2/layout/IconVerticalSolidList"/>
    <dgm:cxn modelId="{162F47D8-A857-604F-9EBC-AF776158C55F}" type="presParOf" srcId="{B416D855-D375-4644-8051-631402E37DB9}" destId="{767DA55D-5618-4AB9-A3D2-4083C5FA52D2}" srcOrd="2" destOrd="0" presId="urn:microsoft.com/office/officeart/2018/2/layout/IconVerticalSolidList"/>
    <dgm:cxn modelId="{9ABD6DEE-24EB-4E4B-99BB-294DFC60973D}" type="presParOf" srcId="{B416D855-D375-4644-8051-631402E37DB9}" destId="{0DD8FEC4-53E5-4009-8641-9F1E3129955D}" srcOrd="3" destOrd="0" presId="urn:microsoft.com/office/officeart/2018/2/layout/IconVerticalSolidList"/>
    <dgm:cxn modelId="{827D2D60-EF01-9A4C-A995-0FB3A3E34C6D}" type="presParOf" srcId="{CF51C9DB-31D3-4C3B-A795-AA7E4A9F39A5}" destId="{43EFE345-0647-45FC-98A9-A31FE6C30565}" srcOrd="3" destOrd="0" presId="urn:microsoft.com/office/officeart/2018/2/layout/IconVerticalSolidList"/>
    <dgm:cxn modelId="{518EFBD7-B91C-4341-9E91-C32A0A3DE7EB}" type="presParOf" srcId="{CF51C9DB-31D3-4C3B-A795-AA7E4A9F39A5}" destId="{57037CB0-D7C5-401A-AE80-17F6ACA3B7BD}" srcOrd="4" destOrd="0" presId="urn:microsoft.com/office/officeart/2018/2/layout/IconVerticalSolidList"/>
    <dgm:cxn modelId="{E6665CC3-9619-5647-9F51-C443B4B4802B}" type="presParOf" srcId="{57037CB0-D7C5-401A-AE80-17F6ACA3B7BD}" destId="{171C9678-A4D5-4C6D-A8BC-C43E8618860D}" srcOrd="0" destOrd="0" presId="urn:microsoft.com/office/officeart/2018/2/layout/IconVerticalSolidList"/>
    <dgm:cxn modelId="{8627F406-9C43-FB4E-929D-707EFD338820}" type="presParOf" srcId="{57037CB0-D7C5-401A-AE80-17F6ACA3B7BD}" destId="{B4A56E0E-6A7E-4761-AAE1-F7B8AB2888AC}" srcOrd="1" destOrd="0" presId="urn:microsoft.com/office/officeart/2018/2/layout/IconVerticalSolidList"/>
    <dgm:cxn modelId="{6C12DCAD-4FAE-0844-8C80-2E928A374B00}" type="presParOf" srcId="{57037CB0-D7C5-401A-AE80-17F6ACA3B7BD}" destId="{CD18DB33-34C8-472C-B56B-CB15DF9467CE}" srcOrd="2" destOrd="0" presId="urn:microsoft.com/office/officeart/2018/2/layout/IconVerticalSolidList"/>
    <dgm:cxn modelId="{C50C9A0D-A699-1948-8620-D4D0B02AD3DB}" type="presParOf" srcId="{57037CB0-D7C5-401A-AE80-17F6ACA3B7BD}" destId="{B5A9F9C3-1D40-4551-9CE0-78DCBA8B2C9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C50F03-26DC-EC45-ADA2-354A1DF1F75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2651C5E-47CF-E44F-96EE-721476784B73}">
      <dgm:prSet phldrT="[Texto]"/>
      <dgm:spPr/>
      <dgm:t>
        <a:bodyPr/>
        <a:lstStyle/>
        <a:p>
          <a:r>
            <a:rPr lang="es-ES" dirty="0"/>
            <a:t>Hechos 2:14-41</a:t>
          </a:r>
        </a:p>
      </dgm:t>
    </dgm:pt>
    <dgm:pt modelId="{9F415F0C-7528-0C4C-9D3C-CC5182569148}" type="parTrans" cxnId="{7B9B2A4E-8750-F748-859C-B7EB592F05D5}">
      <dgm:prSet/>
      <dgm:spPr/>
      <dgm:t>
        <a:bodyPr/>
        <a:lstStyle/>
        <a:p>
          <a:endParaRPr lang="es-ES"/>
        </a:p>
      </dgm:t>
    </dgm:pt>
    <dgm:pt modelId="{D81B6B96-AA2D-7543-AB18-E5C4AF575F35}" type="sibTrans" cxnId="{7B9B2A4E-8750-F748-859C-B7EB592F05D5}">
      <dgm:prSet/>
      <dgm:spPr/>
      <dgm:t>
        <a:bodyPr/>
        <a:lstStyle/>
        <a:p>
          <a:endParaRPr lang="es-ES"/>
        </a:p>
      </dgm:t>
    </dgm:pt>
    <dgm:pt modelId="{42003FAA-E216-F348-9BE7-BD825AD3CB22}">
      <dgm:prSet phldrT="[Texto]"/>
      <dgm:spPr/>
      <dgm:t>
        <a:bodyPr/>
        <a:lstStyle/>
        <a:p>
          <a:r>
            <a:rPr lang="es-ES" dirty="0"/>
            <a:t>Hechos 17:16-34</a:t>
          </a:r>
        </a:p>
      </dgm:t>
    </dgm:pt>
    <dgm:pt modelId="{D91C0DDF-B072-C545-A579-35D6AE9DE8EB}" type="parTrans" cxnId="{642E882E-D036-704D-B394-D3EB4ABC709C}">
      <dgm:prSet/>
      <dgm:spPr/>
      <dgm:t>
        <a:bodyPr/>
        <a:lstStyle/>
        <a:p>
          <a:endParaRPr lang="es-ES"/>
        </a:p>
      </dgm:t>
    </dgm:pt>
    <dgm:pt modelId="{FC938D00-B88A-6940-ADDE-A818BF68157A}" type="sibTrans" cxnId="{642E882E-D036-704D-B394-D3EB4ABC709C}">
      <dgm:prSet/>
      <dgm:spPr/>
      <dgm:t>
        <a:bodyPr/>
        <a:lstStyle/>
        <a:p>
          <a:endParaRPr lang="es-ES"/>
        </a:p>
      </dgm:t>
    </dgm:pt>
    <dgm:pt modelId="{A98316B2-5F33-4645-907B-5A8C310A4621}" type="pres">
      <dgm:prSet presAssocID="{98C50F03-26DC-EC45-ADA2-354A1DF1F753}" presName="compositeShape" presStyleCnt="0">
        <dgm:presLayoutVars>
          <dgm:chMax val="7"/>
          <dgm:dir/>
          <dgm:resizeHandles val="exact"/>
        </dgm:presLayoutVars>
      </dgm:prSet>
      <dgm:spPr/>
    </dgm:pt>
    <dgm:pt modelId="{686C6041-E500-494E-AEE1-7828AC7F4781}" type="pres">
      <dgm:prSet presAssocID="{22651C5E-47CF-E44F-96EE-721476784B73}" presName="circ1" presStyleLbl="vennNode1" presStyleIdx="0" presStyleCnt="2"/>
      <dgm:spPr/>
    </dgm:pt>
    <dgm:pt modelId="{AD358250-A184-214E-9866-87AD7042B1F8}" type="pres">
      <dgm:prSet presAssocID="{22651C5E-47CF-E44F-96EE-721476784B7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ADE32AE-4484-0249-B45F-E6F978BF2C7F}" type="pres">
      <dgm:prSet presAssocID="{42003FAA-E216-F348-9BE7-BD825AD3CB22}" presName="circ2" presStyleLbl="vennNode1" presStyleIdx="1" presStyleCnt="2"/>
      <dgm:spPr/>
    </dgm:pt>
    <dgm:pt modelId="{3EBD0A68-ED8C-7244-866C-8FAD45C69991}" type="pres">
      <dgm:prSet presAssocID="{42003FAA-E216-F348-9BE7-BD825AD3CB2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42E882E-D036-704D-B394-D3EB4ABC709C}" srcId="{98C50F03-26DC-EC45-ADA2-354A1DF1F753}" destId="{42003FAA-E216-F348-9BE7-BD825AD3CB22}" srcOrd="1" destOrd="0" parTransId="{D91C0DDF-B072-C545-A579-35D6AE9DE8EB}" sibTransId="{FC938D00-B88A-6940-ADDE-A818BF68157A}"/>
    <dgm:cxn modelId="{B4EA0C38-E2B1-5A41-836F-567472343DC8}" type="presOf" srcId="{42003FAA-E216-F348-9BE7-BD825AD3CB22}" destId="{3EBD0A68-ED8C-7244-866C-8FAD45C69991}" srcOrd="1" destOrd="0" presId="urn:microsoft.com/office/officeart/2005/8/layout/venn1"/>
    <dgm:cxn modelId="{7B9B2A4E-8750-F748-859C-B7EB592F05D5}" srcId="{98C50F03-26DC-EC45-ADA2-354A1DF1F753}" destId="{22651C5E-47CF-E44F-96EE-721476784B73}" srcOrd="0" destOrd="0" parTransId="{9F415F0C-7528-0C4C-9D3C-CC5182569148}" sibTransId="{D81B6B96-AA2D-7543-AB18-E5C4AF575F35}"/>
    <dgm:cxn modelId="{515F5265-FE2C-0142-9225-791C73D87412}" type="presOf" srcId="{98C50F03-26DC-EC45-ADA2-354A1DF1F753}" destId="{A98316B2-5F33-4645-907B-5A8C310A4621}" srcOrd="0" destOrd="0" presId="urn:microsoft.com/office/officeart/2005/8/layout/venn1"/>
    <dgm:cxn modelId="{5929239A-E441-474D-8B5B-0B87671C0ACA}" type="presOf" srcId="{22651C5E-47CF-E44F-96EE-721476784B73}" destId="{AD358250-A184-214E-9866-87AD7042B1F8}" srcOrd="1" destOrd="0" presId="urn:microsoft.com/office/officeart/2005/8/layout/venn1"/>
    <dgm:cxn modelId="{D9B9F2F0-2229-D54E-BA19-94C473EA7377}" type="presOf" srcId="{22651C5E-47CF-E44F-96EE-721476784B73}" destId="{686C6041-E500-494E-AEE1-7828AC7F4781}" srcOrd="0" destOrd="0" presId="urn:microsoft.com/office/officeart/2005/8/layout/venn1"/>
    <dgm:cxn modelId="{B9FE67F7-3723-1846-B88D-93BD15E0AFDE}" type="presOf" srcId="{42003FAA-E216-F348-9BE7-BD825AD3CB22}" destId="{FADE32AE-4484-0249-B45F-E6F978BF2C7F}" srcOrd="0" destOrd="0" presId="urn:microsoft.com/office/officeart/2005/8/layout/venn1"/>
    <dgm:cxn modelId="{07F2FD41-436D-1B4A-B75B-9FE46FC32D41}" type="presParOf" srcId="{A98316B2-5F33-4645-907B-5A8C310A4621}" destId="{686C6041-E500-494E-AEE1-7828AC7F4781}" srcOrd="0" destOrd="0" presId="urn:microsoft.com/office/officeart/2005/8/layout/venn1"/>
    <dgm:cxn modelId="{21FF7580-1812-A446-88AB-469BEB11150B}" type="presParOf" srcId="{A98316B2-5F33-4645-907B-5A8C310A4621}" destId="{AD358250-A184-214E-9866-87AD7042B1F8}" srcOrd="1" destOrd="0" presId="urn:microsoft.com/office/officeart/2005/8/layout/venn1"/>
    <dgm:cxn modelId="{4B0D92B3-6B30-5848-B7B1-550D4852243D}" type="presParOf" srcId="{A98316B2-5F33-4645-907B-5A8C310A4621}" destId="{FADE32AE-4484-0249-B45F-E6F978BF2C7F}" srcOrd="2" destOrd="0" presId="urn:microsoft.com/office/officeart/2005/8/layout/venn1"/>
    <dgm:cxn modelId="{C368D25F-12F6-0A42-8E40-C5BFB8670259}" type="presParOf" srcId="{A98316B2-5F33-4645-907B-5A8C310A4621}" destId="{3EBD0A68-ED8C-7244-866C-8FAD45C6999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1C6B6A-6EA7-A44D-B650-FB7D224A389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386754F-C07B-E74E-B8EA-D996E91AE081}">
      <dgm:prSet phldrT="[Texto]"/>
      <dgm:spPr>
        <a:solidFill>
          <a:srgbClr val="940303"/>
        </a:solidFill>
      </dgm:spPr>
      <dgm:t>
        <a:bodyPr/>
        <a:lstStyle/>
        <a:p>
          <a:r>
            <a:rPr lang="es-ES" dirty="0"/>
            <a:t>Contextualización</a:t>
          </a:r>
        </a:p>
      </dgm:t>
    </dgm:pt>
    <dgm:pt modelId="{3733F960-C262-BE49-B942-73E504A2E233}" type="parTrans" cxnId="{7FDE13DA-067D-0F46-A4E0-7EDC3D94616B}">
      <dgm:prSet/>
      <dgm:spPr/>
      <dgm:t>
        <a:bodyPr/>
        <a:lstStyle/>
        <a:p>
          <a:endParaRPr lang="es-ES"/>
        </a:p>
      </dgm:t>
    </dgm:pt>
    <dgm:pt modelId="{D4E9FFAF-3D77-8F4C-92F5-C611D3D2D2D3}" type="sibTrans" cxnId="{7FDE13DA-067D-0F46-A4E0-7EDC3D94616B}">
      <dgm:prSet/>
      <dgm:spPr/>
      <dgm:t>
        <a:bodyPr/>
        <a:lstStyle/>
        <a:p>
          <a:endParaRPr lang="es-ES"/>
        </a:p>
      </dgm:t>
    </dgm:pt>
    <dgm:pt modelId="{3F8DE553-96D2-9443-9906-774115E86D7E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/>
            <a:t>Jesús</a:t>
          </a:r>
        </a:p>
      </dgm:t>
    </dgm:pt>
    <dgm:pt modelId="{67749C6B-D236-8A41-B599-4315D663A2CA}" type="parTrans" cxnId="{F5B6C8D5-2A12-3F44-A2A0-47D14A1D0513}">
      <dgm:prSet/>
      <dgm:spPr/>
      <dgm:t>
        <a:bodyPr/>
        <a:lstStyle/>
        <a:p>
          <a:endParaRPr lang="es-ES"/>
        </a:p>
      </dgm:t>
    </dgm:pt>
    <dgm:pt modelId="{5935464D-5225-A54D-A5CC-96A218A4A311}" type="sibTrans" cxnId="{F5B6C8D5-2A12-3F44-A2A0-47D14A1D0513}">
      <dgm:prSet/>
      <dgm:spPr/>
      <dgm:t>
        <a:bodyPr/>
        <a:lstStyle/>
        <a:p>
          <a:endParaRPr lang="es-ES"/>
        </a:p>
      </dgm:t>
    </dgm:pt>
    <dgm:pt modelId="{F60C3A61-9B41-1F4A-92F0-2A31C885D2DD}">
      <dgm:prSet phldrT="[Texto]"/>
      <dgm:spPr>
        <a:solidFill>
          <a:srgbClr val="00B0F0"/>
        </a:solidFill>
      </dgm:spPr>
      <dgm:t>
        <a:bodyPr/>
        <a:lstStyle/>
        <a:p>
          <a:r>
            <a:rPr lang="es-ES" dirty="0"/>
            <a:t>Invitación</a:t>
          </a:r>
        </a:p>
      </dgm:t>
    </dgm:pt>
    <dgm:pt modelId="{6E3476BA-9E19-B546-B1A5-FA6EE4A9F0EE}" type="parTrans" cxnId="{8076B5FF-56CC-C241-88FE-10EA44372411}">
      <dgm:prSet/>
      <dgm:spPr/>
      <dgm:t>
        <a:bodyPr/>
        <a:lstStyle/>
        <a:p>
          <a:endParaRPr lang="es-ES"/>
        </a:p>
      </dgm:t>
    </dgm:pt>
    <dgm:pt modelId="{10914B26-27D1-CE45-9905-09CB7C0E586A}" type="sibTrans" cxnId="{8076B5FF-56CC-C241-88FE-10EA44372411}">
      <dgm:prSet/>
      <dgm:spPr/>
      <dgm:t>
        <a:bodyPr/>
        <a:lstStyle/>
        <a:p>
          <a:endParaRPr lang="es-ES"/>
        </a:p>
      </dgm:t>
    </dgm:pt>
    <dgm:pt modelId="{CD5DDA06-2D51-D846-9690-9528518A0FC4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dirty="0"/>
            <a:t>Identificación</a:t>
          </a:r>
        </a:p>
      </dgm:t>
    </dgm:pt>
    <dgm:pt modelId="{D3C77667-6567-D84F-87F7-5393B3DEA521}" type="parTrans" cxnId="{3820B3CE-5593-B648-8383-69B7C7255B31}">
      <dgm:prSet/>
      <dgm:spPr/>
      <dgm:t>
        <a:bodyPr/>
        <a:lstStyle/>
        <a:p>
          <a:endParaRPr lang="es-ES"/>
        </a:p>
      </dgm:t>
    </dgm:pt>
    <dgm:pt modelId="{EB0833D9-E300-A64F-9EF3-4FEDF0BCFF19}" type="sibTrans" cxnId="{3820B3CE-5593-B648-8383-69B7C7255B31}">
      <dgm:prSet/>
      <dgm:spPr/>
      <dgm:t>
        <a:bodyPr/>
        <a:lstStyle/>
        <a:p>
          <a:endParaRPr lang="es-ES"/>
        </a:p>
      </dgm:t>
    </dgm:pt>
    <dgm:pt modelId="{6B5C5164-DD75-C44B-8005-1A6009A39D54}" type="pres">
      <dgm:prSet presAssocID="{A21C6B6A-6EA7-A44D-B650-FB7D224A389A}" presName="CompostProcess" presStyleCnt="0">
        <dgm:presLayoutVars>
          <dgm:dir/>
          <dgm:resizeHandles val="exact"/>
        </dgm:presLayoutVars>
      </dgm:prSet>
      <dgm:spPr/>
    </dgm:pt>
    <dgm:pt modelId="{42B9BDED-DFEF-7E4A-943E-B869382EF263}" type="pres">
      <dgm:prSet presAssocID="{A21C6B6A-6EA7-A44D-B650-FB7D224A389A}" presName="arrow" presStyleLbl="bgShp" presStyleIdx="0" presStyleCnt="1"/>
      <dgm:spPr>
        <a:solidFill>
          <a:schemeClr val="tx1">
            <a:lumMod val="75000"/>
          </a:schemeClr>
        </a:solidFill>
      </dgm:spPr>
    </dgm:pt>
    <dgm:pt modelId="{B1C9A828-EE18-2F4F-84EA-5A0A47263E76}" type="pres">
      <dgm:prSet presAssocID="{A21C6B6A-6EA7-A44D-B650-FB7D224A389A}" presName="linearProcess" presStyleCnt="0"/>
      <dgm:spPr/>
    </dgm:pt>
    <dgm:pt modelId="{C6C0AB45-20FB-4743-B706-D8A5E7E77987}" type="pres">
      <dgm:prSet presAssocID="{4386754F-C07B-E74E-B8EA-D996E91AE081}" presName="textNode" presStyleLbl="node1" presStyleIdx="0" presStyleCnt="4">
        <dgm:presLayoutVars>
          <dgm:bulletEnabled val="1"/>
        </dgm:presLayoutVars>
      </dgm:prSet>
      <dgm:spPr/>
    </dgm:pt>
    <dgm:pt modelId="{DC8BA0C6-D3CF-F945-A339-3F512B649C4B}" type="pres">
      <dgm:prSet presAssocID="{D4E9FFAF-3D77-8F4C-92F5-C611D3D2D2D3}" presName="sibTrans" presStyleCnt="0"/>
      <dgm:spPr/>
    </dgm:pt>
    <dgm:pt modelId="{086D50D4-BC76-AD47-857D-F903017FCF18}" type="pres">
      <dgm:prSet presAssocID="{CD5DDA06-2D51-D846-9690-9528518A0FC4}" presName="textNode" presStyleLbl="node1" presStyleIdx="1" presStyleCnt="4">
        <dgm:presLayoutVars>
          <dgm:bulletEnabled val="1"/>
        </dgm:presLayoutVars>
      </dgm:prSet>
      <dgm:spPr/>
    </dgm:pt>
    <dgm:pt modelId="{0EE8B0C3-D5B6-704B-966D-27CB8CC69152}" type="pres">
      <dgm:prSet presAssocID="{EB0833D9-E300-A64F-9EF3-4FEDF0BCFF19}" presName="sibTrans" presStyleCnt="0"/>
      <dgm:spPr/>
    </dgm:pt>
    <dgm:pt modelId="{FFD5F40E-D258-E541-8BE9-9EA92A5A21AA}" type="pres">
      <dgm:prSet presAssocID="{3F8DE553-96D2-9443-9906-774115E86D7E}" presName="textNode" presStyleLbl="node1" presStyleIdx="2" presStyleCnt="4">
        <dgm:presLayoutVars>
          <dgm:bulletEnabled val="1"/>
        </dgm:presLayoutVars>
      </dgm:prSet>
      <dgm:spPr/>
    </dgm:pt>
    <dgm:pt modelId="{704B9E40-63DF-794A-8968-84BCB3F72B59}" type="pres">
      <dgm:prSet presAssocID="{5935464D-5225-A54D-A5CC-96A218A4A311}" presName="sibTrans" presStyleCnt="0"/>
      <dgm:spPr/>
    </dgm:pt>
    <dgm:pt modelId="{07667374-82C6-C04B-9ACD-EE67EF4670F4}" type="pres">
      <dgm:prSet presAssocID="{F60C3A61-9B41-1F4A-92F0-2A31C885D2DD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C9A5E22-87D4-5547-B675-2D2935FE55D3}" type="presOf" srcId="{4386754F-C07B-E74E-B8EA-D996E91AE081}" destId="{C6C0AB45-20FB-4743-B706-D8A5E7E77987}" srcOrd="0" destOrd="0" presId="urn:microsoft.com/office/officeart/2005/8/layout/hProcess9"/>
    <dgm:cxn modelId="{647A5D80-EFBB-4042-AA8A-8741DA31C6FE}" type="presOf" srcId="{F60C3A61-9B41-1F4A-92F0-2A31C885D2DD}" destId="{07667374-82C6-C04B-9ACD-EE67EF4670F4}" srcOrd="0" destOrd="0" presId="urn:microsoft.com/office/officeart/2005/8/layout/hProcess9"/>
    <dgm:cxn modelId="{5F128390-17ED-6F47-8D46-A3F15F9F0FA9}" type="presOf" srcId="{CD5DDA06-2D51-D846-9690-9528518A0FC4}" destId="{086D50D4-BC76-AD47-857D-F903017FCF18}" srcOrd="0" destOrd="0" presId="urn:microsoft.com/office/officeart/2005/8/layout/hProcess9"/>
    <dgm:cxn modelId="{B70961CE-37F9-F54B-95D4-82D1DA63F334}" type="presOf" srcId="{3F8DE553-96D2-9443-9906-774115E86D7E}" destId="{FFD5F40E-D258-E541-8BE9-9EA92A5A21AA}" srcOrd="0" destOrd="0" presId="urn:microsoft.com/office/officeart/2005/8/layout/hProcess9"/>
    <dgm:cxn modelId="{3820B3CE-5593-B648-8383-69B7C7255B31}" srcId="{A21C6B6A-6EA7-A44D-B650-FB7D224A389A}" destId="{CD5DDA06-2D51-D846-9690-9528518A0FC4}" srcOrd="1" destOrd="0" parTransId="{D3C77667-6567-D84F-87F7-5393B3DEA521}" sibTransId="{EB0833D9-E300-A64F-9EF3-4FEDF0BCFF19}"/>
    <dgm:cxn modelId="{F5B6C8D5-2A12-3F44-A2A0-47D14A1D0513}" srcId="{A21C6B6A-6EA7-A44D-B650-FB7D224A389A}" destId="{3F8DE553-96D2-9443-9906-774115E86D7E}" srcOrd="2" destOrd="0" parTransId="{67749C6B-D236-8A41-B599-4315D663A2CA}" sibTransId="{5935464D-5225-A54D-A5CC-96A218A4A311}"/>
    <dgm:cxn modelId="{7FDE13DA-067D-0F46-A4E0-7EDC3D94616B}" srcId="{A21C6B6A-6EA7-A44D-B650-FB7D224A389A}" destId="{4386754F-C07B-E74E-B8EA-D996E91AE081}" srcOrd="0" destOrd="0" parTransId="{3733F960-C262-BE49-B942-73E504A2E233}" sibTransId="{D4E9FFAF-3D77-8F4C-92F5-C611D3D2D2D3}"/>
    <dgm:cxn modelId="{CC2E3FDA-F3D6-244B-848E-0B3EFEF47570}" type="presOf" srcId="{A21C6B6A-6EA7-A44D-B650-FB7D224A389A}" destId="{6B5C5164-DD75-C44B-8005-1A6009A39D54}" srcOrd="0" destOrd="0" presId="urn:microsoft.com/office/officeart/2005/8/layout/hProcess9"/>
    <dgm:cxn modelId="{8076B5FF-56CC-C241-88FE-10EA44372411}" srcId="{A21C6B6A-6EA7-A44D-B650-FB7D224A389A}" destId="{F60C3A61-9B41-1F4A-92F0-2A31C885D2DD}" srcOrd="3" destOrd="0" parTransId="{6E3476BA-9E19-B546-B1A5-FA6EE4A9F0EE}" sibTransId="{10914B26-27D1-CE45-9905-09CB7C0E586A}"/>
    <dgm:cxn modelId="{8258AF57-5C90-F442-B20A-3740A7AAC4F0}" type="presParOf" srcId="{6B5C5164-DD75-C44B-8005-1A6009A39D54}" destId="{42B9BDED-DFEF-7E4A-943E-B869382EF263}" srcOrd="0" destOrd="0" presId="urn:microsoft.com/office/officeart/2005/8/layout/hProcess9"/>
    <dgm:cxn modelId="{438324D6-D968-614D-8480-AD6A4BDA55D9}" type="presParOf" srcId="{6B5C5164-DD75-C44B-8005-1A6009A39D54}" destId="{B1C9A828-EE18-2F4F-84EA-5A0A47263E76}" srcOrd="1" destOrd="0" presId="urn:microsoft.com/office/officeart/2005/8/layout/hProcess9"/>
    <dgm:cxn modelId="{1AC2AB10-A987-6B4C-A218-DF21AC34C193}" type="presParOf" srcId="{B1C9A828-EE18-2F4F-84EA-5A0A47263E76}" destId="{C6C0AB45-20FB-4743-B706-D8A5E7E77987}" srcOrd="0" destOrd="0" presId="urn:microsoft.com/office/officeart/2005/8/layout/hProcess9"/>
    <dgm:cxn modelId="{62227E3F-41EE-5640-A75F-D730E300FF63}" type="presParOf" srcId="{B1C9A828-EE18-2F4F-84EA-5A0A47263E76}" destId="{DC8BA0C6-D3CF-F945-A339-3F512B649C4B}" srcOrd="1" destOrd="0" presId="urn:microsoft.com/office/officeart/2005/8/layout/hProcess9"/>
    <dgm:cxn modelId="{3C85A668-A8D3-244D-BFC7-8F8772CB56B2}" type="presParOf" srcId="{B1C9A828-EE18-2F4F-84EA-5A0A47263E76}" destId="{086D50D4-BC76-AD47-857D-F903017FCF18}" srcOrd="2" destOrd="0" presId="urn:microsoft.com/office/officeart/2005/8/layout/hProcess9"/>
    <dgm:cxn modelId="{EBF1CB4D-0C74-2F46-8F7C-6223A432C2F5}" type="presParOf" srcId="{B1C9A828-EE18-2F4F-84EA-5A0A47263E76}" destId="{0EE8B0C3-D5B6-704B-966D-27CB8CC69152}" srcOrd="3" destOrd="0" presId="urn:microsoft.com/office/officeart/2005/8/layout/hProcess9"/>
    <dgm:cxn modelId="{0A4072B3-DE0E-1A49-8854-F6C24168A6C0}" type="presParOf" srcId="{B1C9A828-EE18-2F4F-84EA-5A0A47263E76}" destId="{FFD5F40E-D258-E541-8BE9-9EA92A5A21AA}" srcOrd="4" destOrd="0" presId="urn:microsoft.com/office/officeart/2005/8/layout/hProcess9"/>
    <dgm:cxn modelId="{4A2C54FF-76AD-7C43-948E-6E1BAC39AA5E}" type="presParOf" srcId="{B1C9A828-EE18-2F4F-84EA-5A0A47263E76}" destId="{704B9E40-63DF-794A-8968-84BCB3F72B59}" srcOrd="5" destOrd="0" presId="urn:microsoft.com/office/officeart/2005/8/layout/hProcess9"/>
    <dgm:cxn modelId="{902491C6-307F-1942-987D-D151BE43C602}" type="presParOf" srcId="{B1C9A828-EE18-2F4F-84EA-5A0A47263E76}" destId="{07667374-82C6-C04B-9ACD-EE67EF4670F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B23B4A-D382-49A6-B051-0A67A46BF37E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E2FD997-4D7C-4559-A731-1B1B06022664}">
      <dgm:prSet/>
      <dgm:spPr/>
      <dgm:t>
        <a:bodyPr/>
        <a:lstStyle/>
        <a:p>
          <a:r>
            <a:rPr lang="en-US"/>
            <a:t>Jesús</a:t>
          </a:r>
        </a:p>
      </dgm:t>
    </dgm:pt>
    <dgm:pt modelId="{EE20C7FD-DC10-4417-AC52-9075B52A5D42}" type="parTrans" cxnId="{98DDB039-0EFA-4F6A-BD18-E4D5001C9B78}">
      <dgm:prSet/>
      <dgm:spPr/>
      <dgm:t>
        <a:bodyPr/>
        <a:lstStyle/>
        <a:p>
          <a:endParaRPr lang="en-US"/>
        </a:p>
      </dgm:t>
    </dgm:pt>
    <dgm:pt modelId="{6A6DF04C-4ED6-4377-A438-1D838567E57D}" type="sibTrans" cxnId="{98DDB039-0EFA-4F6A-BD18-E4D5001C9B78}">
      <dgm:prSet/>
      <dgm:spPr/>
      <dgm:t>
        <a:bodyPr/>
        <a:lstStyle/>
        <a:p>
          <a:endParaRPr lang="en-US"/>
        </a:p>
      </dgm:t>
    </dgm:pt>
    <dgm:pt modelId="{B3BB7BA1-E1A3-4E1A-BEE1-67F8F4173A9D}">
      <dgm:prSet/>
      <dgm:spPr/>
      <dgm:t>
        <a:bodyPr/>
        <a:lstStyle/>
        <a:p>
          <a:r>
            <a:rPr lang="en-US"/>
            <a:t>Dios</a:t>
          </a:r>
        </a:p>
      </dgm:t>
    </dgm:pt>
    <dgm:pt modelId="{E607E392-410D-4054-8239-36B0FDF2B46C}" type="parTrans" cxnId="{34EBEED5-5F0B-4DFE-97F4-6DC0B9DAA067}">
      <dgm:prSet/>
      <dgm:spPr/>
      <dgm:t>
        <a:bodyPr/>
        <a:lstStyle/>
        <a:p>
          <a:endParaRPr lang="en-US"/>
        </a:p>
      </dgm:t>
    </dgm:pt>
    <dgm:pt modelId="{37E0D63E-586B-4E5E-AAF6-CD2122B8D4E1}" type="sibTrans" cxnId="{34EBEED5-5F0B-4DFE-97F4-6DC0B9DAA067}">
      <dgm:prSet/>
      <dgm:spPr/>
      <dgm:t>
        <a:bodyPr/>
        <a:lstStyle/>
        <a:p>
          <a:endParaRPr lang="en-US"/>
        </a:p>
      </dgm:t>
    </dgm:pt>
    <dgm:pt modelId="{F0D47C41-7D0F-4761-B318-4643089D4090}">
      <dgm:prSet/>
      <dgm:spPr/>
      <dgm:t>
        <a:bodyPr/>
        <a:lstStyle/>
        <a:p>
          <a:r>
            <a:rPr lang="en-US"/>
            <a:t>Cruz</a:t>
          </a:r>
        </a:p>
      </dgm:t>
    </dgm:pt>
    <dgm:pt modelId="{98324B7F-F9B0-427D-A137-1DF7B3D22AC6}" type="parTrans" cxnId="{CC69C51C-B236-4FFA-9646-6D255D9E4C5E}">
      <dgm:prSet/>
      <dgm:spPr/>
      <dgm:t>
        <a:bodyPr/>
        <a:lstStyle/>
        <a:p>
          <a:endParaRPr lang="en-US"/>
        </a:p>
      </dgm:t>
    </dgm:pt>
    <dgm:pt modelId="{AE374B80-9FAA-4811-AC1A-10CCB8FE1EC6}" type="sibTrans" cxnId="{CC69C51C-B236-4FFA-9646-6D255D9E4C5E}">
      <dgm:prSet/>
      <dgm:spPr/>
      <dgm:t>
        <a:bodyPr/>
        <a:lstStyle/>
        <a:p>
          <a:endParaRPr lang="en-US"/>
        </a:p>
      </dgm:t>
    </dgm:pt>
    <dgm:pt modelId="{D2BE50B3-15CB-4D08-A852-F6B45E662464}">
      <dgm:prSet/>
      <dgm:spPr/>
      <dgm:t>
        <a:bodyPr/>
        <a:lstStyle/>
        <a:p>
          <a:r>
            <a:rPr lang="en-US"/>
            <a:t>Resurrección</a:t>
          </a:r>
        </a:p>
      </dgm:t>
    </dgm:pt>
    <dgm:pt modelId="{FE3C80D7-4E70-47BF-BB58-15CE28E40179}" type="parTrans" cxnId="{D550D566-C186-418C-9FBC-AED246DBDA8A}">
      <dgm:prSet/>
      <dgm:spPr/>
      <dgm:t>
        <a:bodyPr/>
        <a:lstStyle/>
        <a:p>
          <a:endParaRPr lang="en-US"/>
        </a:p>
      </dgm:t>
    </dgm:pt>
    <dgm:pt modelId="{A627851A-427F-46E4-870E-0924E45CC99E}" type="sibTrans" cxnId="{D550D566-C186-418C-9FBC-AED246DBDA8A}">
      <dgm:prSet/>
      <dgm:spPr/>
      <dgm:t>
        <a:bodyPr/>
        <a:lstStyle/>
        <a:p>
          <a:endParaRPr lang="en-US"/>
        </a:p>
      </dgm:t>
    </dgm:pt>
    <dgm:pt modelId="{994840BD-08DF-4303-B07A-F2B826AB741D}">
      <dgm:prSet/>
      <dgm:spPr/>
      <dgm:t>
        <a:bodyPr/>
        <a:lstStyle/>
        <a:p>
          <a:r>
            <a:rPr lang="en-US" dirty="0" err="1"/>
            <a:t>Arrepentimiento</a:t>
          </a:r>
          <a:endParaRPr lang="en-US" dirty="0"/>
        </a:p>
      </dgm:t>
    </dgm:pt>
    <dgm:pt modelId="{8A00E7C6-822F-42C2-9AC9-C30846829F16}" type="parTrans" cxnId="{C5649BC3-D385-44EE-BA11-68EF36BDAC35}">
      <dgm:prSet/>
      <dgm:spPr/>
      <dgm:t>
        <a:bodyPr/>
        <a:lstStyle/>
        <a:p>
          <a:endParaRPr lang="en-US"/>
        </a:p>
      </dgm:t>
    </dgm:pt>
    <dgm:pt modelId="{53528174-EFFE-407A-82A8-89EE1777701F}" type="sibTrans" cxnId="{C5649BC3-D385-44EE-BA11-68EF36BDAC35}">
      <dgm:prSet/>
      <dgm:spPr/>
      <dgm:t>
        <a:bodyPr/>
        <a:lstStyle/>
        <a:p>
          <a:endParaRPr lang="en-US"/>
        </a:p>
      </dgm:t>
    </dgm:pt>
    <dgm:pt modelId="{FCFD94E7-0480-CE47-AFC8-14DB94415FA7}" type="pres">
      <dgm:prSet presAssocID="{3BB23B4A-D382-49A6-B051-0A67A46BF37E}" presName="vert0" presStyleCnt="0">
        <dgm:presLayoutVars>
          <dgm:dir/>
          <dgm:animOne val="branch"/>
          <dgm:animLvl val="lvl"/>
        </dgm:presLayoutVars>
      </dgm:prSet>
      <dgm:spPr/>
    </dgm:pt>
    <dgm:pt modelId="{54ED5DD9-0136-B044-9E12-CF6A9363E522}" type="pres">
      <dgm:prSet presAssocID="{FE2FD997-4D7C-4559-A731-1B1B06022664}" presName="thickLine" presStyleLbl="alignNode1" presStyleIdx="0" presStyleCnt="5"/>
      <dgm:spPr/>
    </dgm:pt>
    <dgm:pt modelId="{FC294351-3070-4544-95C9-6652E818470D}" type="pres">
      <dgm:prSet presAssocID="{FE2FD997-4D7C-4559-A731-1B1B06022664}" presName="horz1" presStyleCnt="0"/>
      <dgm:spPr/>
    </dgm:pt>
    <dgm:pt modelId="{FFB89109-8099-6943-BA7A-F5AB9A3ED166}" type="pres">
      <dgm:prSet presAssocID="{FE2FD997-4D7C-4559-A731-1B1B06022664}" presName="tx1" presStyleLbl="revTx" presStyleIdx="0" presStyleCnt="5"/>
      <dgm:spPr/>
    </dgm:pt>
    <dgm:pt modelId="{0BEAE81C-C334-1C48-A804-97D8DF5E139C}" type="pres">
      <dgm:prSet presAssocID="{FE2FD997-4D7C-4559-A731-1B1B06022664}" presName="vert1" presStyleCnt="0"/>
      <dgm:spPr/>
    </dgm:pt>
    <dgm:pt modelId="{B2D49652-0B1F-0846-AD1F-937629626672}" type="pres">
      <dgm:prSet presAssocID="{B3BB7BA1-E1A3-4E1A-BEE1-67F8F4173A9D}" presName="thickLine" presStyleLbl="alignNode1" presStyleIdx="1" presStyleCnt="5"/>
      <dgm:spPr/>
    </dgm:pt>
    <dgm:pt modelId="{8FD721F7-DB6C-A847-887A-82B1F72E19B9}" type="pres">
      <dgm:prSet presAssocID="{B3BB7BA1-E1A3-4E1A-BEE1-67F8F4173A9D}" presName="horz1" presStyleCnt="0"/>
      <dgm:spPr/>
    </dgm:pt>
    <dgm:pt modelId="{8D267B09-1BCF-0A46-9ACE-C417C577CA9F}" type="pres">
      <dgm:prSet presAssocID="{B3BB7BA1-E1A3-4E1A-BEE1-67F8F4173A9D}" presName="tx1" presStyleLbl="revTx" presStyleIdx="1" presStyleCnt="5"/>
      <dgm:spPr/>
    </dgm:pt>
    <dgm:pt modelId="{C057C80E-0F8A-144D-A7FE-A93FDB35DEF4}" type="pres">
      <dgm:prSet presAssocID="{B3BB7BA1-E1A3-4E1A-BEE1-67F8F4173A9D}" presName="vert1" presStyleCnt="0"/>
      <dgm:spPr/>
    </dgm:pt>
    <dgm:pt modelId="{A5772507-72E9-9E4E-A923-21E58C8E6784}" type="pres">
      <dgm:prSet presAssocID="{F0D47C41-7D0F-4761-B318-4643089D4090}" presName="thickLine" presStyleLbl="alignNode1" presStyleIdx="2" presStyleCnt="5"/>
      <dgm:spPr/>
    </dgm:pt>
    <dgm:pt modelId="{B3460154-EE6F-2B4C-8329-6F23AD03670C}" type="pres">
      <dgm:prSet presAssocID="{F0D47C41-7D0F-4761-B318-4643089D4090}" presName="horz1" presStyleCnt="0"/>
      <dgm:spPr/>
    </dgm:pt>
    <dgm:pt modelId="{85900FC3-F18E-7347-B412-75A159068108}" type="pres">
      <dgm:prSet presAssocID="{F0D47C41-7D0F-4761-B318-4643089D4090}" presName="tx1" presStyleLbl="revTx" presStyleIdx="2" presStyleCnt="5"/>
      <dgm:spPr/>
    </dgm:pt>
    <dgm:pt modelId="{9C8D1439-D763-2B42-B1D7-F616B63D1A01}" type="pres">
      <dgm:prSet presAssocID="{F0D47C41-7D0F-4761-B318-4643089D4090}" presName="vert1" presStyleCnt="0"/>
      <dgm:spPr/>
    </dgm:pt>
    <dgm:pt modelId="{98151FDA-CF26-A648-9C05-14106A37AA00}" type="pres">
      <dgm:prSet presAssocID="{D2BE50B3-15CB-4D08-A852-F6B45E662464}" presName="thickLine" presStyleLbl="alignNode1" presStyleIdx="3" presStyleCnt="5"/>
      <dgm:spPr/>
    </dgm:pt>
    <dgm:pt modelId="{0EFCF853-38D8-B64D-932D-10321684389A}" type="pres">
      <dgm:prSet presAssocID="{D2BE50B3-15CB-4D08-A852-F6B45E662464}" presName="horz1" presStyleCnt="0"/>
      <dgm:spPr/>
    </dgm:pt>
    <dgm:pt modelId="{8B63F5EE-8458-E749-9FD4-EC897C61916A}" type="pres">
      <dgm:prSet presAssocID="{D2BE50B3-15CB-4D08-A852-F6B45E662464}" presName="tx1" presStyleLbl="revTx" presStyleIdx="3" presStyleCnt="5"/>
      <dgm:spPr/>
    </dgm:pt>
    <dgm:pt modelId="{B9F03FF4-FC5E-8E4E-8A8B-A882B691272C}" type="pres">
      <dgm:prSet presAssocID="{D2BE50B3-15CB-4D08-A852-F6B45E662464}" presName="vert1" presStyleCnt="0"/>
      <dgm:spPr/>
    </dgm:pt>
    <dgm:pt modelId="{AF22539D-4202-CF41-AB94-15C0AD8E112D}" type="pres">
      <dgm:prSet presAssocID="{994840BD-08DF-4303-B07A-F2B826AB741D}" presName="thickLine" presStyleLbl="alignNode1" presStyleIdx="4" presStyleCnt="5"/>
      <dgm:spPr/>
    </dgm:pt>
    <dgm:pt modelId="{5CD3F288-02EE-004A-8159-B6BF9574FC17}" type="pres">
      <dgm:prSet presAssocID="{994840BD-08DF-4303-B07A-F2B826AB741D}" presName="horz1" presStyleCnt="0"/>
      <dgm:spPr/>
    </dgm:pt>
    <dgm:pt modelId="{F79B0DDB-0FFE-E543-BA35-009633208755}" type="pres">
      <dgm:prSet presAssocID="{994840BD-08DF-4303-B07A-F2B826AB741D}" presName="tx1" presStyleLbl="revTx" presStyleIdx="4" presStyleCnt="5"/>
      <dgm:spPr/>
    </dgm:pt>
    <dgm:pt modelId="{A36937DA-4214-FC46-A451-7979E4AECB6B}" type="pres">
      <dgm:prSet presAssocID="{994840BD-08DF-4303-B07A-F2B826AB741D}" presName="vert1" presStyleCnt="0"/>
      <dgm:spPr/>
    </dgm:pt>
  </dgm:ptLst>
  <dgm:cxnLst>
    <dgm:cxn modelId="{3D9F640F-EBB9-7049-B6C1-E828E77FD11C}" type="presOf" srcId="{994840BD-08DF-4303-B07A-F2B826AB741D}" destId="{F79B0DDB-0FFE-E543-BA35-009633208755}" srcOrd="0" destOrd="0" presId="urn:microsoft.com/office/officeart/2008/layout/LinedList"/>
    <dgm:cxn modelId="{CC69C51C-B236-4FFA-9646-6D255D9E4C5E}" srcId="{3BB23B4A-D382-49A6-B051-0A67A46BF37E}" destId="{F0D47C41-7D0F-4761-B318-4643089D4090}" srcOrd="2" destOrd="0" parTransId="{98324B7F-F9B0-427D-A137-1DF7B3D22AC6}" sibTransId="{AE374B80-9FAA-4811-AC1A-10CCB8FE1EC6}"/>
    <dgm:cxn modelId="{98DDB039-0EFA-4F6A-BD18-E4D5001C9B78}" srcId="{3BB23B4A-D382-49A6-B051-0A67A46BF37E}" destId="{FE2FD997-4D7C-4559-A731-1B1B06022664}" srcOrd="0" destOrd="0" parTransId="{EE20C7FD-DC10-4417-AC52-9075B52A5D42}" sibTransId="{6A6DF04C-4ED6-4377-A438-1D838567E57D}"/>
    <dgm:cxn modelId="{753A1C3D-EE0F-084A-BE48-68BB98F89B50}" type="presOf" srcId="{B3BB7BA1-E1A3-4E1A-BEE1-67F8F4173A9D}" destId="{8D267B09-1BCF-0A46-9ACE-C417C577CA9F}" srcOrd="0" destOrd="0" presId="urn:microsoft.com/office/officeart/2008/layout/LinedList"/>
    <dgm:cxn modelId="{D550D566-C186-418C-9FBC-AED246DBDA8A}" srcId="{3BB23B4A-D382-49A6-B051-0A67A46BF37E}" destId="{D2BE50B3-15CB-4D08-A852-F6B45E662464}" srcOrd="3" destOrd="0" parTransId="{FE3C80D7-4E70-47BF-BB58-15CE28E40179}" sibTransId="{A627851A-427F-46E4-870E-0924E45CC99E}"/>
    <dgm:cxn modelId="{23A68197-088E-9444-91FF-CA0A7A98E710}" type="presOf" srcId="{F0D47C41-7D0F-4761-B318-4643089D4090}" destId="{85900FC3-F18E-7347-B412-75A159068108}" srcOrd="0" destOrd="0" presId="urn:microsoft.com/office/officeart/2008/layout/LinedList"/>
    <dgm:cxn modelId="{921081A2-3DD7-8A43-9C98-9223713B0200}" type="presOf" srcId="{D2BE50B3-15CB-4D08-A852-F6B45E662464}" destId="{8B63F5EE-8458-E749-9FD4-EC897C61916A}" srcOrd="0" destOrd="0" presId="urn:microsoft.com/office/officeart/2008/layout/LinedList"/>
    <dgm:cxn modelId="{FC66DBAA-9E8F-0C40-89CF-07132ED7162C}" type="presOf" srcId="{3BB23B4A-D382-49A6-B051-0A67A46BF37E}" destId="{FCFD94E7-0480-CE47-AFC8-14DB94415FA7}" srcOrd="0" destOrd="0" presId="urn:microsoft.com/office/officeart/2008/layout/LinedList"/>
    <dgm:cxn modelId="{C5649BC3-D385-44EE-BA11-68EF36BDAC35}" srcId="{3BB23B4A-D382-49A6-B051-0A67A46BF37E}" destId="{994840BD-08DF-4303-B07A-F2B826AB741D}" srcOrd="4" destOrd="0" parTransId="{8A00E7C6-822F-42C2-9AC9-C30846829F16}" sibTransId="{53528174-EFFE-407A-82A8-89EE1777701F}"/>
    <dgm:cxn modelId="{34EBEED5-5F0B-4DFE-97F4-6DC0B9DAA067}" srcId="{3BB23B4A-D382-49A6-B051-0A67A46BF37E}" destId="{B3BB7BA1-E1A3-4E1A-BEE1-67F8F4173A9D}" srcOrd="1" destOrd="0" parTransId="{E607E392-410D-4054-8239-36B0FDF2B46C}" sibTransId="{37E0D63E-586B-4E5E-AAF6-CD2122B8D4E1}"/>
    <dgm:cxn modelId="{F32F76E9-34D7-1542-BC90-0ED5CDA708DB}" type="presOf" srcId="{FE2FD997-4D7C-4559-A731-1B1B06022664}" destId="{FFB89109-8099-6943-BA7A-F5AB9A3ED166}" srcOrd="0" destOrd="0" presId="urn:microsoft.com/office/officeart/2008/layout/LinedList"/>
    <dgm:cxn modelId="{4D36996A-34C0-F244-9C97-880859D7745B}" type="presParOf" srcId="{FCFD94E7-0480-CE47-AFC8-14DB94415FA7}" destId="{54ED5DD9-0136-B044-9E12-CF6A9363E522}" srcOrd="0" destOrd="0" presId="urn:microsoft.com/office/officeart/2008/layout/LinedList"/>
    <dgm:cxn modelId="{217734CA-33DA-234A-8A09-9989E66EE46F}" type="presParOf" srcId="{FCFD94E7-0480-CE47-AFC8-14DB94415FA7}" destId="{FC294351-3070-4544-95C9-6652E818470D}" srcOrd="1" destOrd="0" presId="urn:microsoft.com/office/officeart/2008/layout/LinedList"/>
    <dgm:cxn modelId="{D3CD7387-B0C7-9045-B8D0-C0A851D45B3E}" type="presParOf" srcId="{FC294351-3070-4544-95C9-6652E818470D}" destId="{FFB89109-8099-6943-BA7A-F5AB9A3ED166}" srcOrd="0" destOrd="0" presId="urn:microsoft.com/office/officeart/2008/layout/LinedList"/>
    <dgm:cxn modelId="{39254442-15A1-C649-B1EE-42F8C49EA2DE}" type="presParOf" srcId="{FC294351-3070-4544-95C9-6652E818470D}" destId="{0BEAE81C-C334-1C48-A804-97D8DF5E139C}" srcOrd="1" destOrd="0" presId="urn:microsoft.com/office/officeart/2008/layout/LinedList"/>
    <dgm:cxn modelId="{FD896686-ABE8-5E47-89BD-A449EA5C9C6A}" type="presParOf" srcId="{FCFD94E7-0480-CE47-AFC8-14DB94415FA7}" destId="{B2D49652-0B1F-0846-AD1F-937629626672}" srcOrd="2" destOrd="0" presId="urn:microsoft.com/office/officeart/2008/layout/LinedList"/>
    <dgm:cxn modelId="{2BBF7F17-0A97-BB42-8747-21532073F01E}" type="presParOf" srcId="{FCFD94E7-0480-CE47-AFC8-14DB94415FA7}" destId="{8FD721F7-DB6C-A847-887A-82B1F72E19B9}" srcOrd="3" destOrd="0" presId="urn:microsoft.com/office/officeart/2008/layout/LinedList"/>
    <dgm:cxn modelId="{66A96BFF-57B7-0443-9096-5141F5CC14CD}" type="presParOf" srcId="{8FD721F7-DB6C-A847-887A-82B1F72E19B9}" destId="{8D267B09-1BCF-0A46-9ACE-C417C577CA9F}" srcOrd="0" destOrd="0" presId="urn:microsoft.com/office/officeart/2008/layout/LinedList"/>
    <dgm:cxn modelId="{0766435C-2819-D54F-95C5-7E88F5C58EE6}" type="presParOf" srcId="{8FD721F7-DB6C-A847-887A-82B1F72E19B9}" destId="{C057C80E-0F8A-144D-A7FE-A93FDB35DEF4}" srcOrd="1" destOrd="0" presId="urn:microsoft.com/office/officeart/2008/layout/LinedList"/>
    <dgm:cxn modelId="{7ECFFB4A-7600-CF49-80B1-B2073FC5018D}" type="presParOf" srcId="{FCFD94E7-0480-CE47-AFC8-14DB94415FA7}" destId="{A5772507-72E9-9E4E-A923-21E58C8E6784}" srcOrd="4" destOrd="0" presId="urn:microsoft.com/office/officeart/2008/layout/LinedList"/>
    <dgm:cxn modelId="{EE2CAC5D-CBAC-8245-8041-BD117B17723C}" type="presParOf" srcId="{FCFD94E7-0480-CE47-AFC8-14DB94415FA7}" destId="{B3460154-EE6F-2B4C-8329-6F23AD03670C}" srcOrd="5" destOrd="0" presId="urn:microsoft.com/office/officeart/2008/layout/LinedList"/>
    <dgm:cxn modelId="{787D58B6-90BA-6A48-A71B-E75D1EAA5969}" type="presParOf" srcId="{B3460154-EE6F-2B4C-8329-6F23AD03670C}" destId="{85900FC3-F18E-7347-B412-75A159068108}" srcOrd="0" destOrd="0" presId="urn:microsoft.com/office/officeart/2008/layout/LinedList"/>
    <dgm:cxn modelId="{C88C9E1A-3258-3A44-BE58-727B1B6031F1}" type="presParOf" srcId="{B3460154-EE6F-2B4C-8329-6F23AD03670C}" destId="{9C8D1439-D763-2B42-B1D7-F616B63D1A01}" srcOrd="1" destOrd="0" presId="urn:microsoft.com/office/officeart/2008/layout/LinedList"/>
    <dgm:cxn modelId="{4D76D8B7-DF4B-9344-8502-68C7AF88E42B}" type="presParOf" srcId="{FCFD94E7-0480-CE47-AFC8-14DB94415FA7}" destId="{98151FDA-CF26-A648-9C05-14106A37AA00}" srcOrd="6" destOrd="0" presId="urn:microsoft.com/office/officeart/2008/layout/LinedList"/>
    <dgm:cxn modelId="{629DC23F-E3F8-2C46-9189-321E46D1CEA4}" type="presParOf" srcId="{FCFD94E7-0480-CE47-AFC8-14DB94415FA7}" destId="{0EFCF853-38D8-B64D-932D-10321684389A}" srcOrd="7" destOrd="0" presId="urn:microsoft.com/office/officeart/2008/layout/LinedList"/>
    <dgm:cxn modelId="{62774F33-071F-4E4E-95E1-A45CD7D1CA15}" type="presParOf" srcId="{0EFCF853-38D8-B64D-932D-10321684389A}" destId="{8B63F5EE-8458-E749-9FD4-EC897C61916A}" srcOrd="0" destOrd="0" presId="urn:microsoft.com/office/officeart/2008/layout/LinedList"/>
    <dgm:cxn modelId="{913FF36D-24E7-F74D-863A-FF5622AEA08F}" type="presParOf" srcId="{0EFCF853-38D8-B64D-932D-10321684389A}" destId="{B9F03FF4-FC5E-8E4E-8A8B-A882B691272C}" srcOrd="1" destOrd="0" presId="urn:microsoft.com/office/officeart/2008/layout/LinedList"/>
    <dgm:cxn modelId="{F7904FD6-1A68-8146-9D84-BAFF80F3FFEC}" type="presParOf" srcId="{FCFD94E7-0480-CE47-AFC8-14DB94415FA7}" destId="{AF22539D-4202-CF41-AB94-15C0AD8E112D}" srcOrd="8" destOrd="0" presId="urn:microsoft.com/office/officeart/2008/layout/LinedList"/>
    <dgm:cxn modelId="{7A8544F8-71DE-8940-8669-507E00C4DFF7}" type="presParOf" srcId="{FCFD94E7-0480-CE47-AFC8-14DB94415FA7}" destId="{5CD3F288-02EE-004A-8159-B6BF9574FC17}" srcOrd="9" destOrd="0" presId="urn:microsoft.com/office/officeart/2008/layout/LinedList"/>
    <dgm:cxn modelId="{8E12FE0B-0696-F24D-AB10-4F1FCC5D9DC4}" type="presParOf" srcId="{5CD3F288-02EE-004A-8159-B6BF9574FC17}" destId="{F79B0DDB-0FFE-E543-BA35-009633208755}" srcOrd="0" destOrd="0" presId="urn:microsoft.com/office/officeart/2008/layout/LinedList"/>
    <dgm:cxn modelId="{FC08200A-3B91-2E4E-B85F-4ADAA113FC21}" type="presParOf" srcId="{5CD3F288-02EE-004A-8159-B6BF9574FC17}" destId="{A36937DA-4214-FC46-A451-7979E4AECB6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43B31-B2DB-421E-A871-4521DF0B78AF}">
      <dsp:nvSpPr>
        <dsp:cNvPr id="0" name=""/>
        <dsp:cNvSpPr/>
      </dsp:nvSpPr>
      <dsp:spPr>
        <a:xfrm>
          <a:off x="0" y="680"/>
          <a:ext cx="6243991" cy="15913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39D24-2F63-4E74-B483-2B59E2D08845}">
      <dsp:nvSpPr>
        <dsp:cNvPr id="0" name=""/>
        <dsp:cNvSpPr/>
      </dsp:nvSpPr>
      <dsp:spPr>
        <a:xfrm>
          <a:off x="481381" y="358732"/>
          <a:ext cx="875239" cy="875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8467F-6B05-4E4D-9222-F43E4F585013}">
      <dsp:nvSpPr>
        <dsp:cNvPr id="0" name=""/>
        <dsp:cNvSpPr/>
      </dsp:nvSpPr>
      <dsp:spPr>
        <a:xfrm>
          <a:off x="1838002" y="680"/>
          <a:ext cx="4405989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baseline="30000"/>
            <a:t>15 </a:t>
          </a:r>
          <a:r>
            <a:rPr lang="es-ES" sz="2000" kern="1200"/>
            <a:t>Y les dijo: </a:t>
          </a:r>
          <a:r>
            <a:rPr lang="es-ES" sz="2000" b="1" u="sng" kern="1200"/>
            <a:t>Id</a:t>
          </a:r>
          <a:r>
            <a:rPr lang="es-ES" sz="2000" kern="1200"/>
            <a:t> por todo el mundo y </a:t>
          </a:r>
          <a:r>
            <a:rPr lang="es-ES" sz="2000" b="1" u="sng" kern="1200"/>
            <a:t>predicad</a:t>
          </a:r>
          <a:r>
            <a:rPr lang="es-ES" sz="2000" kern="1200"/>
            <a:t> el evangelio a toda criatura.</a:t>
          </a:r>
          <a:endParaRPr lang="en-US" sz="2000" kern="1200"/>
        </a:p>
      </dsp:txBody>
      <dsp:txXfrm>
        <a:off x="1838002" y="680"/>
        <a:ext cx="4405989" cy="1591344"/>
      </dsp:txXfrm>
    </dsp:sp>
    <dsp:sp modelId="{AAA99A6D-FD11-467D-81CE-1648E397CAB9}">
      <dsp:nvSpPr>
        <dsp:cNvPr id="0" name=""/>
        <dsp:cNvSpPr/>
      </dsp:nvSpPr>
      <dsp:spPr>
        <a:xfrm>
          <a:off x="0" y="1989860"/>
          <a:ext cx="6243991" cy="15913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3B06A-CA7D-4AB9-8218-4F1E8A49C3FC}">
      <dsp:nvSpPr>
        <dsp:cNvPr id="0" name=""/>
        <dsp:cNvSpPr/>
      </dsp:nvSpPr>
      <dsp:spPr>
        <a:xfrm>
          <a:off x="481381" y="2347912"/>
          <a:ext cx="875239" cy="8752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8FEC4-53E5-4009-8641-9F1E3129955D}">
      <dsp:nvSpPr>
        <dsp:cNvPr id="0" name=""/>
        <dsp:cNvSpPr/>
      </dsp:nvSpPr>
      <dsp:spPr>
        <a:xfrm>
          <a:off x="1838002" y="1989860"/>
          <a:ext cx="4405989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baseline="30000"/>
            <a:t>16 </a:t>
          </a:r>
          <a:r>
            <a:rPr lang="es-ES" sz="2000" kern="1200"/>
            <a:t>El que creyere y fuere bautizado, será salvo; mas el que no creyere, será condenado</a:t>
          </a:r>
          <a:endParaRPr lang="en-US" sz="2000" kern="1200"/>
        </a:p>
      </dsp:txBody>
      <dsp:txXfrm>
        <a:off x="1838002" y="1989860"/>
        <a:ext cx="4405989" cy="1591344"/>
      </dsp:txXfrm>
    </dsp:sp>
    <dsp:sp modelId="{171C9678-A4D5-4C6D-A8BC-C43E8618860D}">
      <dsp:nvSpPr>
        <dsp:cNvPr id="0" name=""/>
        <dsp:cNvSpPr/>
      </dsp:nvSpPr>
      <dsp:spPr>
        <a:xfrm>
          <a:off x="0" y="3979040"/>
          <a:ext cx="6243991" cy="15913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56E0E-6A7E-4761-AAE1-F7B8AB2888AC}">
      <dsp:nvSpPr>
        <dsp:cNvPr id="0" name=""/>
        <dsp:cNvSpPr/>
      </dsp:nvSpPr>
      <dsp:spPr>
        <a:xfrm>
          <a:off x="481381" y="4337093"/>
          <a:ext cx="875239" cy="8752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9F9C3-1D40-4551-9CE0-78DCBA8B2C94}">
      <dsp:nvSpPr>
        <dsp:cNvPr id="0" name=""/>
        <dsp:cNvSpPr/>
      </dsp:nvSpPr>
      <dsp:spPr>
        <a:xfrm>
          <a:off x="1838002" y="3979040"/>
          <a:ext cx="4405989" cy="1591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417" tIns="168417" rIns="168417" bIns="16841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baseline="30000"/>
            <a:t>MARCOS 16:15-16</a:t>
          </a:r>
          <a:endParaRPr lang="en-US" sz="2000" kern="1200"/>
        </a:p>
      </dsp:txBody>
      <dsp:txXfrm>
        <a:off x="1838002" y="3979040"/>
        <a:ext cx="4405989" cy="15913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C6041-E500-494E-AEE1-7828AC7F4781}">
      <dsp:nvSpPr>
        <dsp:cNvPr id="0" name=""/>
        <dsp:cNvSpPr/>
      </dsp:nvSpPr>
      <dsp:spPr>
        <a:xfrm>
          <a:off x="274319" y="45720"/>
          <a:ext cx="6766559" cy="676655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Hechos 2:14-41</a:t>
          </a:r>
        </a:p>
      </dsp:txBody>
      <dsp:txXfrm>
        <a:off x="1219199" y="843643"/>
        <a:ext cx="3901439" cy="5170713"/>
      </dsp:txXfrm>
    </dsp:sp>
    <dsp:sp modelId="{FADE32AE-4484-0249-B45F-E6F978BF2C7F}">
      <dsp:nvSpPr>
        <dsp:cNvPr id="0" name=""/>
        <dsp:cNvSpPr/>
      </dsp:nvSpPr>
      <dsp:spPr>
        <a:xfrm>
          <a:off x="5151119" y="45720"/>
          <a:ext cx="6766559" cy="676655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Hechos 17:16-34</a:t>
          </a:r>
        </a:p>
      </dsp:txBody>
      <dsp:txXfrm>
        <a:off x="7071359" y="843643"/>
        <a:ext cx="3901439" cy="51707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9BDED-DFEF-7E4A-943E-B869382EF263}">
      <dsp:nvSpPr>
        <dsp:cNvPr id="0" name=""/>
        <dsp:cNvSpPr/>
      </dsp:nvSpPr>
      <dsp:spPr>
        <a:xfrm>
          <a:off x="742949" y="0"/>
          <a:ext cx="8420098" cy="3124200"/>
        </a:xfrm>
        <a:prstGeom prst="rightArrow">
          <a:avLst/>
        </a:prstGeom>
        <a:solidFill>
          <a:schemeClr val="tx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0AB45-20FB-4743-B706-D8A5E7E77987}">
      <dsp:nvSpPr>
        <dsp:cNvPr id="0" name=""/>
        <dsp:cNvSpPr/>
      </dsp:nvSpPr>
      <dsp:spPr>
        <a:xfrm>
          <a:off x="574" y="937260"/>
          <a:ext cx="2365749" cy="1249680"/>
        </a:xfrm>
        <a:prstGeom prst="roundRect">
          <a:avLst/>
        </a:prstGeom>
        <a:solidFill>
          <a:srgbClr val="94030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Contextualización</a:t>
          </a:r>
        </a:p>
      </dsp:txBody>
      <dsp:txXfrm>
        <a:off x="61578" y="998264"/>
        <a:ext cx="2243741" cy="1127672"/>
      </dsp:txXfrm>
    </dsp:sp>
    <dsp:sp modelId="{086D50D4-BC76-AD47-857D-F903017FCF18}">
      <dsp:nvSpPr>
        <dsp:cNvPr id="0" name=""/>
        <dsp:cNvSpPr/>
      </dsp:nvSpPr>
      <dsp:spPr>
        <a:xfrm>
          <a:off x="2513607" y="937260"/>
          <a:ext cx="2365749" cy="1249680"/>
        </a:xfrm>
        <a:prstGeom prst="roundRect">
          <a:avLst/>
        </a:prstGeom>
        <a:solidFill>
          <a:schemeClr val="accent3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Identificación</a:t>
          </a:r>
        </a:p>
      </dsp:txBody>
      <dsp:txXfrm>
        <a:off x="2574611" y="998264"/>
        <a:ext cx="2243741" cy="1127672"/>
      </dsp:txXfrm>
    </dsp:sp>
    <dsp:sp modelId="{FFD5F40E-D258-E541-8BE9-9EA92A5A21AA}">
      <dsp:nvSpPr>
        <dsp:cNvPr id="0" name=""/>
        <dsp:cNvSpPr/>
      </dsp:nvSpPr>
      <dsp:spPr>
        <a:xfrm>
          <a:off x="5026641" y="937260"/>
          <a:ext cx="2365749" cy="1249680"/>
        </a:xfrm>
        <a:prstGeom prst="roundRect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Jesús</a:t>
          </a:r>
        </a:p>
      </dsp:txBody>
      <dsp:txXfrm>
        <a:off x="5087645" y="998264"/>
        <a:ext cx="2243741" cy="1127672"/>
      </dsp:txXfrm>
    </dsp:sp>
    <dsp:sp modelId="{07667374-82C6-C04B-9ACD-EE67EF4670F4}">
      <dsp:nvSpPr>
        <dsp:cNvPr id="0" name=""/>
        <dsp:cNvSpPr/>
      </dsp:nvSpPr>
      <dsp:spPr>
        <a:xfrm>
          <a:off x="7539674" y="937260"/>
          <a:ext cx="2365749" cy="1249680"/>
        </a:xfrm>
        <a:prstGeom prst="roundRect">
          <a:avLst/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Invitación</a:t>
          </a:r>
        </a:p>
      </dsp:txBody>
      <dsp:txXfrm>
        <a:off x="7600678" y="998264"/>
        <a:ext cx="2243741" cy="1127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D5DD9-0136-B044-9E12-CF6A9363E522}">
      <dsp:nvSpPr>
        <dsp:cNvPr id="0" name=""/>
        <dsp:cNvSpPr/>
      </dsp:nvSpPr>
      <dsp:spPr>
        <a:xfrm>
          <a:off x="0" y="562"/>
          <a:ext cx="604613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B89109-8099-6943-BA7A-F5AB9A3ED166}">
      <dsp:nvSpPr>
        <dsp:cNvPr id="0" name=""/>
        <dsp:cNvSpPr/>
      </dsp:nvSpPr>
      <dsp:spPr>
        <a:xfrm>
          <a:off x="0" y="562"/>
          <a:ext cx="6046132" cy="92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Jesús</a:t>
          </a:r>
        </a:p>
      </dsp:txBody>
      <dsp:txXfrm>
        <a:off x="0" y="562"/>
        <a:ext cx="6046132" cy="920948"/>
      </dsp:txXfrm>
    </dsp:sp>
    <dsp:sp modelId="{B2D49652-0B1F-0846-AD1F-937629626672}">
      <dsp:nvSpPr>
        <dsp:cNvPr id="0" name=""/>
        <dsp:cNvSpPr/>
      </dsp:nvSpPr>
      <dsp:spPr>
        <a:xfrm>
          <a:off x="0" y="921510"/>
          <a:ext cx="604613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267B09-1BCF-0A46-9ACE-C417C577CA9F}">
      <dsp:nvSpPr>
        <dsp:cNvPr id="0" name=""/>
        <dsp:cNvSpPr/>
      </dsp:nvSpPr>
      <dsp:spPr>
        <a:xfrm>
          <a:off x="0" y="921510"/>
          <a:ext cx="6046132" cy="92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Dios</a:t>
          </a:r>
        </a:p>
      </dsp:txBody>
      <dsp:txXfrm>
        <a:off x="0" y="921510"/>
        <a:ext cx="6046132" cy="920948"/>
      </dsp:txXfrm>
    </dsp:sp>
    <dsp:sp modelId="{A5772507-72E9-9E4E-A923-21E58C8E6784}">
      <dsp:nvSpPr>
        <dsp:cNvPr id="0" name=""/>
        <dsp:cNvSpPr/>
      </dsp:nvSpPr>
      <dsp:spPr>
        <a:xfrm>
          <a:off x="0" y="1842458"/>
          <a:ext cx="6046132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00FC3-F18E-7347-B412-75A159068108}">
      <dsp:nvSpPr>
        <dsp:cNvPr id="0" name=""/>
        <dsp:cNvSpPr/>
      </dsp:nvSpPr>
      <dsp:spPr>
        <a:xfrm>
          <a:off x="0" y="1842458"/>
          <a:ext cx="6046132" cy="92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Cruz</a:t>
          </a:r>
        </a:p>
      </dsp:txBody>
      <dsp:txXfrm>
        <a:off x="0" y="1842458"/>
        <a:ext cx="6046132" cy="920948"/>
      </dsp:txXfrm>
    </dsp:sp>
    <dsp:sp modelId="{98151FDA-CF26-A648-9C05-14106A37AA00}">
      <dsp:nvSpPr>
        <dsp:cNvPr id="0" name=""/>
        <dsp:cNvSpPr/>
      </dsp:nvSpPr>
      <dsp:spPr>
        <a:xfrm>
          <a:off x="0" y="2763407"/>
          <a:ext cx="604613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63F5EE-8458-E749-9FD4-EC897C61916A}">
      <dsp:nvSpPr>
        <dsp:cNvPr id="0" name=""/>
        <dsp:cNvSpPr/>
      </dsp:nvSpPr>
      <dsp:spPr>
        <a:xfrm>
          <a:off x="0" y="2763407"/>
          <a:ext cx="6046132" cy="92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Resurrección</a:t>
          </a:r>
        </a:p>
      </dsp:txBody>
      <dsp:txXfrm>
        <a:off x="0" y="2763407"/>
        <a:ext cx="6046132" cy="920948"/>
      </dsp:txXfrm>
    </dsp:sp>
    <dsp:sp modelId="{AF22539D-4202-CF41-AB94-15C0AD8E112D}">
      <dsp:nvSpPr>
        <dsp:cNvPr id="0" name=""/>
        <dsp:cNvSpPr/>
      </dsp:nvSpPr>
      <dsp:spPr>
        <a:xfrm>
          <a:off x="0" y="3684355"/>
          <a:ext cx="6046132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9B0DDB-0FFE-E543-BA35-009633208755}">
      <dsp:nvSpPr>
        <dsp:cNvPr id="0" name=""/>
        <dsp:cNvSpPr/>
      </dsp:nvSpPr>
      <dsp:spPr>
        <a:xfrm>
          <a:off x="0" y="3684355"/>
          <a:ext cx="6046132" cy="920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 err="1"/>
            <a:t>Arrepentimiento</a:t>
          </a:r>
          <a:endParaRPr lang="en-US" sz="4200" kern="1200" dirty="0"/>
        </a:p>
      </dsp:txBody>
      <dsp:txXfrm>
        <a:off x="0" y="3684355"/>
        <a:ext cx="6046132" cy="920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A671B-7E96-1A46-A33D-10FBE3C93B63}" type="datetimeFigureOut">
              <a:rPr lang="es-ES" smtClean="0"/>
              <a:t>21/8/19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530AB-D9BF-0744-93BF-A371777F80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23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530AB-D9BF-0744-93BF-A371777F803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931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530AB-D9BF-0744-93BF-A371777F803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997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530AB-D9BF-0744-93BF-A371777F803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40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3530AB-D9BF-0744-93BF-A371777F803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414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2791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449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819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9079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59131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4959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551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18979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8089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6608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614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466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9213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059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4806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2324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8303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D291B17-9318-49DB-B28B-6E5994AE9581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81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3484B1-83F4-FD4E-AEF4-8DD789032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4363271"/>
            <a:ext cx="8676222" cy="1066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400"/>
              <a:t>¿Cómo transmitir el mensaje hoy?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FEAB33-A4FA-9D47-9C90-CE204AD60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516211"/>
            <a:ext cx="8676222" cy="722243"/>
          </a:xfrm>
        </p:spPr>
        <p:txBody>
          <a:bodyPr>
            <a:normAutofit/>
          </a:bodyPr>
          <a:lstStyle/>
          <a:p>
            <a:r>
              <a:rPr lang="es-ES"/>
              <a:t>Pablo Salvador Iglesias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E80B61-3E74-8640-AF15-338D854A4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15" b="6066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9DAD6-EFC9-D048-8780-5484DFDF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Tenemos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la </a:t>
            </a:r>
            <a:r>
              <a:rPr lang="en-US" sz="4800" b="1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verdad</a:t>
            </a:r>
            <a:endParaRPr lang="en-US" sz="4800" b="1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4F93233-22B4-574C-BBB2-DDAC84693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47980" y="640080"/>
            <a:ext cx="6491416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50529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41A98-2D6D-884A-987A-4508A91D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Eje central del mensaje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2" name="Marcador de contenido 2">
            <a:extLst>
              <a:ext uri="{FF2B5EF4-FFF2-40B4-BE49-F238E27FC236}">
                <a16:creationId xmlns:a16="http://schemas.microsoft.com/office/drawing/2014/main" id="{1CAB3C23-8B56-4D80-AE4D-1BC731A6E0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618249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076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80446-4B1D-A140-B9F7-6A494949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metanoia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D567685-ED20-C64C-BFCB-DC4F53B84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1500" y="640080"/>
            <a:ext cx="5764377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555398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AE99D-56C1-7E45-938C-E9761D28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Los </a:t>
            </a:r>
            <a:r>
              <a:rPr lang="en-US" sz="4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retos</a:t>
            </a:r>
            <a:r>
              <a:rPr lang="en-US" sz="4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De la </a:t>
            </a:r>
            <a:r>
              <a:rPr lang="en-US" sz="4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iglesia</a:t>
            </a:r>
            <a:r>
              <a:rPr lang="en-US" sz="4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hoy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5A0A06C-2AAA-B149-B1B6-BDE7493FD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0732" b="5750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17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5A0A06C-2AAA-B149-B1B6-BDE7493FD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15000"/>
          </a:blip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42AE99D-56C1-7E45-938C-E9761D28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Los retos De la iglesia hoy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B0FBE1-E7A9-AB4D-8839-0CA36C3E64E0}"/>
              </a:ext>
            </a:extLst>
          </p:cNvPr>
          <p:cNvSpPr txBox="1"/>
          <p:nvPr/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Corintios 2:1-5: Así que, hermanos, cuando fui a vosotros para anunciaros el testimonio de Dios, no fui con excelencia de palabras o sabiduría. Pues me propuse no saber entre vosotros cosa alguna sino a Jesucristo, y a éste crucificado. Y estuve entre vosotros con debilidad, y mucho temor y temblor; y </a:t>
            </a:r>
            <a:r>
              <a:rPr lang="en-US" b="1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ni mi palabra ni mi predicación fue con palabras persuasivas de humana sabiduría, sino con demostración del Espíritu y de poder; para que vuestra fe no esté fundada en la sabiduría de los hombres, sino en el poder de Dios</a:t>
            </a:r>
            <a:endParaRPr lang="en-US" cap="small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0318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5478B8-0349-6B4E-8BDE-50CAEA11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La vida de un evangelista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317101F-F286-384B-9C4F-6D7C28CAA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4650" b="18611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78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CCAB889-940C-CF4A-A1A1-F94F22B0D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8C8407-80AD-B140-90FA-2014CE62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s-ES"/>
              <a:t>pablo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086CE9-DBB9-4957-82FD-A2EF76667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124201"/>
          </a:xfrm>
        </p:spPr>
        <p:txBody>
          <a:bodyPr>
            <a:normAutofit/>
          </a:bodyPr>
          <a:lstStyle/>
          <a:p>
            <a:r>
              <a:rPr lang="en-US" err="1"/>
              <a:t>Tarso</a:t>
            </a:r>
            <a:endParaRPr lang="en-US"/>
          </a:p>
          <a:p>
            <a:r>
              <a:rPr lang="en-US"/>
              <a:t>Gamaliel</a:t>
            </a:r>
          </a:p>
          <a:p>
            <a:r>
              <a:rPr lang="en-US" err="1"/>
              <a:t>Perseguidor</a:t>
            </a:r>
            <a:r>
              <a:rPr lang="en-US"/>
              <a:t> (</a:t>
            </a:r>
            <a:r>
              <a:rPr lang="en-US" err="1"/>
              <a:t>conocimiento</a:t>
            </a:r>
            <a:r>
              <a:rPr lang="en-US"/>
              <a:t>)</a:t>
            </a:r>
          </a:p>
          <a:p>
            <a:r>
              <a:rPr lang="en-US"/>
              <a:t>Evangelista (</a:t>
            </a:r>
            <a:r>
              <a:rPr lang="en-US" err="1"/>
              <a:t>encuentro</a:t>
            </a:r>
            <a:r>
              <a:rPr lang="en-US"/>
              <a:t> con </a:t>
            </a:r>
            <a:r>
              <a:rPr lang="en-US" err="1"/>
              <a:t>jesús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3468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79A74FF-19A9-6747-9A16-4E9B1B45E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03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696C227-0381-3044-BF06-12754F44A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3495DCE-35A7-8F45-8C03-22EEEC6E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609601"/>
            <a:ext cx="8676222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¿y </a:t>
            </a:r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tú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1177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8FC75-B04A-C44A-AD7D-8CB71577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2236573"/>
            <a:ext cx="3369133" cy="20158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La Sociedad hoy</a:t>
            </a:r>
          </a:p>
        </p:txBody>
      </p:sp>
      <p:pic>
        <p:nvPicPr>
          <p:cNvPr id="5" name="Marcador de contenido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4415D881-2255-A94A-898F-F4F0B0C32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915" y="811537"/>
            <a:ext cx="6915663" cy="523861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65113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31336-0658-C748-9B4B-369E6ACF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¿predicando a Jesús o a una religión?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0643ACCF-60E4-40A8-A6D0-1D8594969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b="1" baseline="30000" dirty="0"/>
              <a:t>23 </a:t>
            </a:r>
            <a:r>
              <a:rPr lang="en-US" sz="1800" dirty="0" err="1"/>
              <a:t>pero</a:t>
            </a:r>
            <a:r>
              <a:rPr lang="en-US" sz="1800" dirty="0"/>
              <a:t> </a:t>
            </a:r>
            <a:r>
              <a:rPr lang="en-US" sz="1800" dirty="0" err="1"/>
              <a:t>nosotros</a:t>
            </a:r>
            <a:r>
              <a:rPr lang="en-US" sz="1800" dirty="0"/>
              <a:t> </a:t>
            </a:r>
            <a:r>
              <a:rPr lang="en-US" sz="1800" dirty="0" err="1"/>
              <a:t>predicamos</a:t>
            </a:r>
            <a:r>
              <a:rPr lang="en-US" sz="1800" dirty="0"/>
              <a:t> a </a:t>
            </a:r>
            <a:r>
              <a:rPr lang="en-US" sz="1800" b="1" dirty="0"/>
              <a:t>Cristo </a:t>
            </a:r>
            <a:r>
              <a:rPr lang="en-US" sz="1800" b="1" dirty="0" err="1"/>
              <a:t>crucificado</a:t>
            </a:r>
            <a:r>
              <a:rPr lang="en-US" sz="1800" b="1" dirty="0"/>
              <a:t>. </a:t>
            </a:r>
          </a:p>
          <a:p>
            <a:pPr marL="0" indent="0">
              <a:buNone/>
            </a:pPr>
            <a:r>
              <a:rPr lang="en-US" sz="1800" dirty="0"/>
              <a:t>1ª </a:t>
            </a:r>
            <a:r>
              <a:rPr lang="en-US" sz="1800" dirty="0" err="1"/>
              <a:t>Corintios</a:t>
            </a:r>
            <a:r>
              <a:rPr lang="en-US" sz="1800" dirty="0"/>
              <a:t> 1:23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B092C3A-8DB8-AA4D-9BDE-1DA27B19E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7" r="33727" b="1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8909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B76AF-6AF5-C24E-9780-6EEF6A0F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Persecución actual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A76C92-F82D-0642-806D-64E6AD8DAEC4}"/>
              </a:ext>
            </a:extLst>
          </p:cNvPr>
          <p:cNvSpPr txBox="1"/>
          <p:nvPr/>
        </p:nvSpPr>
        <p:spPr>
          <a:xfrm>
            <a:off x="643192" y="2666999"/>
            <a:ext cx="3643674" cy="321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Pero el hombre natural no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percibe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las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cosas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que son del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Espíritu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de Dios,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porque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para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él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son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locura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y no las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puede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entender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,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porque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se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han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de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discernir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espiritualmente</a:t>
            </a: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. 		CORINTIOS 2:14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7B040BC-945B-A14E-B1B3-54A537EE2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2" r="10365" b="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52832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1BEE2-16CB-4746-856D-72922C23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s-ES" sz="3600" dirty="0"/>
              <a:t>ES UN MANDATO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A5EBF1A-51DA-4F66-88F0-4745DAE1C1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713579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870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2E4AFE4-EB11-A248-96DB-058E33502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73" b="73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0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AFFC245-65AE-8343-A427-03E50843B9E7}"/>
              </a:ext>
            </a:extLst>
          </p:cNvPr>
          <p:cNvSpPr txBox="1"/>
          <p:nvPr/>
        </p:nvSpPr>
        <p:spPr>
          <a:xfrm>
            <a:off x="1751012" y="4363271"/>
            <a:ext cx="8676222" cy="1066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1" u="sng" cap="all" dirty="0" err="1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Apocalipsis</a:t>
            </a:r>
            <a:r>
              <a:rPr lang="en-US" sz="3400" b="1" i="1" u="sng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2:4 </a:t>
            </a:r>
            <a:r>
              <a:rPr lang="en-US" sz="3400" i="1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Pero </a:t>
            </a:r>
            <a:r>
              <a:rPr lang="en-US" sz="3400" i="1" cap="all" dirty="0" err="1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tengo</a:t>
            </a:r>
            <a:r>
              <a:rPr lang="en-US" sz="3400" i="1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contra </a:t>
            </a:r>
            <a:r>
              <a:rPr lang="en-US" sz="3400" i="1" cap="all" dirty="0" err="1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ti</a:t>
            </a:r>
            <a:r>
              <a:rPr lang="en-US" sz="3400" i="1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, que has </a:t>
            </a:r>
            <a:r>
              <a:rPr lang="en-US" sz="3400" i="1" cap="all" dirty="0" err="1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dejado</a:t>
            </a:r>
            <a:r>
              <a:rPr lang="en-US" sz="3400" i="1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400" i="1" cap="all" dirty="0" err="1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tu</a:t>
            </a:r>
            <a:r>
              <a:rPr lang="en-US" sz="3400" i="1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primer </a:t>
            </a:r>
            <a:r>
              <a:rPr lang="en-US" sz="3400" i="1" cap="all" dirty="0" err="1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amor</a:t>
            </a:r>
            <a:r>
              <a:rPr lang="en-US" sz="3400" i="1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en-US" sz="34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2E4AFE4-EB11-A248-96DB-058E33502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630" b="24284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1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0D85BA5-3AD7-2047-A5E0-922F195A49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2566659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3003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D3FFC-14A9-9940-83DB-4CC5B674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D8E66A1-5DD3-6543-A2CF-706B4A6A5E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885520"/>
              </p:ext>
            </p:extLst>
          </p:nvPr>
        </p:nvGraphicFramePr>
        <p:xfrm>
          <a:off x="1141413" y="2666999"/>
          <a:ext cx="9905998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38373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Mall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ll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l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</Words>
  <Application>Microsoft Macintosh PowerPoint</Application>
  <PresentationFormat>Panorámica</PresentationFormat>
  <Paragraphs>41</Paragraphs>
  <Slides>18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Century Gothic</vt:lpstr>
      <vt:lpstr>Malla</vt:lpstr>
      <vt:lpstr>¿Cómo transmitir el mensaje hoy?</vt:lpstr>
      <vt:lpstr>La Sociedad hoy</vt:lpstr>
      <vt:lpstr>¿predicando a Jesús o a una religión?</vt:lpstr>
      <vt:lpstr>Persecución actual</vt:lpstr>
      <vt:lpstr>ES UN MANDATO</vt:lpstr>
      <vt:lpstr>Presentación de PowerPoint</vt:lpstr>
      <vt:lpstr>Presentación de PowerPoint</vt:lpstr>
      <vt:lpstr>Presentación de PowerPoint</vt:lpstr>
      <vt:lpstr>Presentación de PowerPoint</vt:lpstr>
      <vt:lpstr>Tenemos la verdad</vt:lpstr>
      <vt:lpstr>Eje central del mensaje</vt:lpstr>
      <vt:lpstr>metanoia</vt:lpstr>
      <vt:lpstr>Los retos De la iglesia hoy</vt:lpstr>
      <vt:lpstr>Los retos De la iglesia hoy</vt:lpstr>
      <vt:lpstr>La vida de un evangelista</vt:lpstr>
      <vt:lpstr>pablo</vt:lpstr>
      <vt:lpstr>Presentación de PowerPoint</vt:lpstr>
      <vt:lpstr>¿y tú?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transmitir el mensaje hoy?</dc:title>
  <dc:creator>pabsaligl@alum.us.es</dc:creator>
  <cp:lastModifiedBy>pabsaligl@alum.us.es</cp:lastModifiedBy>
  <cp:revision>1</cp:revision>
  <dcterms:created xsi:type="dcterms:W3CDTF">2019-08-21T09:58:20Z</dcterms:created>
  <dcterms:modified xsi:type="dcterms:W3CDTF">2019-08-21T09:58:34Z</dcterms:modified>
</cp:coreProperties>
</file>