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E498-3B83-4330-AEB4-081778820F6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3863-4058-4C77-B852-056B3F2BC8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5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E498-3B83-4330-AEB4-081778820F6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3863-4058-4C77-B852-056B3F2BC8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E498-3B83-4330-AEB4-081778820F6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3863-4058-4C77-B852-056B3F2BC8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E498-3B83-4330-AEB4-081778820F6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3863-4058-4C77-B852-056B3F2BC8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5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E498-3B83-4330-AEB4-081778820F6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3863-4058-4C77-B852-056B3F2BC8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00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E498-3B83-4330-AEB4-081778820F6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3863-4058-4C77-B852-056B3F2BC8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7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E498-3B83-4330-AEB4-081778820F6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3863-4058-4C77-B852-056B3F2BC8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3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E498-3B83-4330-AEB4-081778820F6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3863-4058-4C77-B852-056B3F2BC8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0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E498-3B83-4330-AEB4-081778820F6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3863-4058-4C77-B852-056B3F2BC8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8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E498-3B83-4330-AEB4-081778820F6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3863-4058-4C77-B852-056B3F2BC8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2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E498-3B83-4330-AEB4-081778820F6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C3863-4058-4C77-B852-056B3F2BC8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0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0E498-3B83-4330-AEB4-081778820F6C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C3863-4058-4C77-B852-056B3F2BC8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0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1098487" y="1122363"/>
            <a:ext cx="1004934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spc="50" dirty="0" smtClean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  <a:t>IGLESIAS </a:t>
            </a:r>
          </a:p>
          <a:p>
            <a:pPr algn="ctr"/>
            <a:r>
              <a:rPr lang="es-ES" sz="9600" b="1" spc="50" dirty="0" smtClean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  <a:t>DE CRISTO </a:t>
            </a:r>
          </a:p>
          <a:p>
            <a:pPr algn="ctr"/>
            <a:r>
              <a:rPr lang="es-ES" sz="9600" b="1" spc="50" dirty="0" smtClean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  <a:t>EN ESPAÑA</a:t>
            </a:r>
            <a:endParaRPr lang="es-ES" sz="9600" b="1" spc="50" dirty="0">
              <a:ln w="0"/>
              <a:solidFill>
                <a:schemeClr val="accent4">
                  <a:lumMod val="20000"/>
                  <a:lumOff val="8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-124485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901" y="626811"/>
            <a:ext cx="7400406" cy="5249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7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-15844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7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435" y="1034783"/>
            <a:ext cx="6986796" cy="495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377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437" y="481012"/>
            <a:ext cx="4429125" cy="5895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108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712" y="504825"/>
            <a:ext cx="3838575" cy="5848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99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500062"/>
            <a:ext cx="5162550" cy="5857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521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387" y="485775"/>
            <a:ext cx="4467225" cy="5886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177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712" y="500062"/>
            <a:ext cx="4600575" cy="5857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8530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-15844"/>
            <a:ext cx="12192000" cy="68738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188" y="1294225"/>
            <a:ext cx="3324722" cy="44258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b="9018"/>
          <a:stretch/>
        </p:blipFill>
        <p:spPr>
          <a:xfrm>
            <a:off x="760490" y="179051"/>
            <a:ext cx="2260302" cy="31331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6055" y="320081"/>
            <a:ext cx="2512700" cy="28511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3523"/>
          <a:stretch/>
        </p:blipFill>
        <p:spPr>
          <a:xfrm>
            <a:off x="760490" y="3562625"/>
            <a:ext cx="2303305" cy="31459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3303" y="3507132"/>
            <a:ext cx="2455452" cy="31265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102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12192000" cy="69259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742" y="431186"/>
            <a:ext cx="3247931" cy="4276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51" y="219786"/>
            <a:ext cx="2035638" cy="3092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90" y="3624391"/>
            <a:ext cx="2300857" cy="3031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3303" y="320081"/>
            <a:ext cx="2455452" cy="2801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4535" y="3511710"/>
            <a:ext cx="2419113" cy="3121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ectángulo 14"/>
          <p:cNvSpPr/>
          <p:nvPr/>
        </p:nvSpPr>
        <p:spPr>
          <a:xfrm>
            <a:off x="3432821" y="5246483"/>
            <a:ext cx="5419959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  <a:t>Con todo nuestro amor </a:t>
            </a:r>
          </a:p>
          <a:p>
            <a:pPr algn="ctr"/>
            <a:r>
              <a:rPr lang="es-ES" sz="36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rlin Sans FB Demi" panose="020E0802020502020306" pitchFamily="34" charset="0"/>
              </a:rPr>
              <a:t>y gratitud. IDCE</a:t>
            </a:r>
            <a:endParaRPr lang="es-ES" sz="36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13</Words>
  <Application>Microsoft Office PowerPoint</Application>
  <PresentationFormat>Panorámica</PresentationFormat>
  <Paragraphs>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Berlin Sans FB Demi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Yolanda M H</dc:creator>
  <cp:lastModifiedBy>Yolanda M H</cp:lastModifiedBy>
  <cp:revision>7</cp:revision>
  <dcterms:created xsi:type="dcterms:W3CDTF">2019-08-26T09:28:29Z</dcterms:created>
  <dcterms:modified xsi:type="dcterms:W3CDTF">2019-08-26T15:17:13Z</dcterms:modified>
</cp:coreProperties>
</file>