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FA75974B-F645-41B1-AE48-D20CECE44F20}" type="datetimeFigureOut">
              <a:rPr lang="es-ES" smtClean="0"/>
              <a:t>04/09/2017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FF66F75-CD69-46AF-BFB1-B55167A934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7279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5974B-F645-41B1-AE48-D20CECE44F20}" type="datetimeFigureOut">
              <a:rPr lang="es-ES" smtClean="0"/>
              <a:t>04/09/2017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6F75-CD69-46AF-BFB1-B55167A934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741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A75974B-F645-41B1-AE48-D20CECE44F20}" type="datetimeFigureOut">
              <a:rPr lang="es-ES" smtClean="0"/>
              <a:t>04/09/2017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FF66F75-CD69-46AF-BFB1-B55167A934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6364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A75974B-F645-41B1-AE48-D20CECE44F20}" type="datetimeFigureOut">
              <a:rPr lang="es-ES" smtClean="0"/>
              <a:t>04/09/2017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FF66F75-CD69-46AF-BFB1-B55167A934F1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958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A75974B-F645-41B1-AE48-D20CECE44F20}" type="datetimeFigureOut">
              <a:rPr lang="es-ES" smtClean="0"/>
              <a:t>04/09/2017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FF66F75-CD69-46AF-BFB1-B55167A934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6420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5974B-F645-41B1-AE48-D20CECE44F20}" type="datetimeFigureOut">
              <a:rPr lang="es-ES" smtClean="0"/>
              <a:t>04/09/2017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6F75-CD69-46AF-BFB1-B55167A934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1295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5974B-F645-41B1-AE48-D20CECE44F20}" type="datetimeFigureOut">
              <a:rPr lang="es-ES" smtClean="0"/>
              <a:t>04/09/2017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6F75-CD69-46AF-BFB1-B55167A934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8168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5974B-F645-41B1-AE48-D20CECE44F20}" type="datetimeFigureOut">
              <a:rPr lang="es-ES" smtClean="0"/>
              <a:t>04/09/2017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6F75-CD69-46AF-BFB1-B55167A934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16244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A75974B-F645-41B1-AE48-D20CECE44F20}" type="datetimeFigureOut">
              <a:rPr lang="es-ES" smtClean="0"/>
              <a:t>04/09/2017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FF66F75-CD69-46AF-BFB1-B55167A934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1755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5974B-F645-41B1-AE48-D20CECE44F20}" type="datetimeFigureOut">
              <a:rPr lang="es-ES" smtClean="0"/>
              <a:t>04/09/2017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6F75-CD69-46AF-BFB1-B55167A934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174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FA75974B-F645-41B1-AE48-D20CECE44F20}" type="datetimeFigureOut">
              <a:rPr lang="es-ES" smtClean="0"/>
              <a:t>04/09/2017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FF66F75-CD69-46AF-BFB1-B55167A934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9514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5974B-F645-41B1-AE48-D20CECE44F20}" type="datetimeFigureOut">
              <a:rPr lang="es-ES" smtClean="0"/>
              <a:t>04/09/2017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6F75-CD69-46AF-BFB1-B55167A934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5960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5974B-F645-41B1-AE48-D20CECE44F20}" type="datetimeFigureOut">
              <a:rPr lang="es-ES" smtClean="0"/>
              <a:t>04/09/2017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6F75-CD69-46AF-BFB1-B55167A934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2549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5974B-F645-41B1-AE48-D20CECE44F20}" type="datetimeFigureOut">
              <a:rPr lang="es-ES" smtClean="0"/>
              <a:t>04/09/2017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6F75-CD69-46AF-BFB1-B55167A934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8216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5974B-F645-41B1-AE48-D20CECE44F20}" type="datetimeFigureOut">
              <a:rPr lang="es-ES" smtClean="0"/>
              <a:t>04/09/2017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6F75-CD69-46AF-BFB1-B55167A934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715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5974B-F645-41B1-AE48-D20CECE44F20}" type="datetimeFigureOut">
              <a:rPr lang="es-ES" smtClean="0"/>
              <a:t>04/09/2017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6F75-CD69-46AF-BFB1-B55167A934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7019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5974B-F645-41B1-AE48-D20CECE44F20}" type="datetimeFigureOut">
              <a:rPr lang="es-ES" smtClean="0"/>
              <a:t>04/09/2017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66F75-CD69-46AF-BFB1-B55167A934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6111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5974B-F645-41B1-AE48-D20CECE44F20}" type="datetimeFigureOut">
              <a:rPr lang="es-ES" smtClean="0"/>
              <a:t>04/09/2017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66F75-CD69-46AF-BFB1-B55167A934F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55502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VIVIENDO EN EL AMOR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518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2668" y="352697"/>
            <a:ext cx="9736183" cy="152538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1.VIVIR</a:t>
            </a:r>
            <a:r>
              <a:rPr lang="es-ES" dirty="0" smtClean="0"/>
              <a:t>. </a:t>
            </a:r>
            <a:br>
              <a:rPr lang="es-ES" dirty="0" smtClean="0"/>
            </a:br>
            <a:r>
              <a:rPr lang="es-ES" sz="4000" cap="none" dirty="0" smtClean="0">
                <a:solidFill>
                  <a:srgbClr val="FFC000"/>
                </a:solidFill>
              </a:rPr>
              <a:t>(¿Quién nos enseña a vivir?)</a:t>
            </a:r>
            <a:endParaRPr lang="es-ES" sz="4000" cap="none" dirty="0">
              <a:solidFill>
                <a:srgbClr val="FFC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8011" y="1878077"/>
            <a:ext cx="11581731" cy="4888483"/>
          </a:xfrm>
        </p:spPr>
        <p:txBody>
          <a:bodyPr>
            <a:noAutofit/>
          </a:bodyPr>
          <a:lstStyle/>
          <a:p>
            <a:r>
              <a:rPr lang="es-ES" sz="2600" b="1" i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es-ES" sz="26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Mas </a:t>
            </a:r>
            <a:r>
              <a:rPr lang="es-ES" sz="26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a la mitad de la fiesta subió Jesús al templo, y </a:t>
            </a:r>
            <a:r>
              <a:rPr lang="es-ES" sz="2600" b="1" u="sng" dirty="0">
                <a:solidFill>
                  <a:srgbClr val="FFFF00"/>
                </a:solidFill>
                <a:latin typeface="Bookman Old Style" panose="02050604050505020204" pitchFamily="18" charset="0"/>
              </a:rPr>
              <a:t>enseñaba</a:t>
            </a:r>
            <a:r>
              <a:rPr lang="es-ES" sz="26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x-none" sz="26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endParaRPr lang="x-none" sz="2600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es-ES" sz="26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Y </a:t>
            </a:r>
            <a:r>
              <a:rPr lang="es-ES" sz="26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se maravillaban los judíos, diciendo: ¿Cómo sabe éste letras, sin haber estudiado? </a:t>
            </a:r>
            <a:r>
              <a:rPr lang="x-none" sz="26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endParaRPr lang="x-none" sz="2600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es-ES" sz="26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Jesús </a:t>
            </a:r>
            <a:r>
              <a:rPr lang="es-ES" sz="26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les respondió y dijo: </a:t>
            </a:r>
            <a:r>
              <a:rPr lang="es-ES" sz="2600" b="1" u="sng" dirty="0">
                <a:solidFill>
                  <a:srgbClr val="FFFF00"/>
                </a:solidFill>
                <a:latin typeface="Bookman Old Style" panose="02050604050505020204" pitchFamily="18" charset="0"/>
              </a:rPr>
              <a:t>Mi doctrina no es mía, sino de aquel que me envió</a:t>
            </a:r>
            <a:r>
              <a:rPr lang="es-ES" sz="26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. </a:t>
            </a:r>
          </a:p>
          <a:p>
            <a:r>
              <a:rPr lang="es-ES" sz="2600" b="1" u="sng" dirty="0" smtClean="0">
                <a:solidFill>
                  <a:srgbClr val="FFFF00"/>
                </a:solidFill>
                <a:latin typeface="Bookman Old Style" panose="02050604050505020204" pitchFamily="18" charset="0"/>
              </a:rPr>
              <a:t>El </a:t>
            </a:r>
            <a:r>
              <a:rPr lang="es-ES" sz="2600" b="1" u="sng" dirty="0">
                <a:solidFill>
                  <a:srgbClr val="FFFF00"/>
                </a:solidFill>
                <a:latin typeface="Bookman Old Style" panose="02050604050505020204" pitchFamily="18" charset="0"/>
              </a:rPr>
              <a:t>que quiera hacer la voluntad de Dios, conocerá si la doctrina es de Dios, o si yo hablo por mi propia cuenta</a:t>
            </a:r>
            <a:r>
              <a:rPr lang="es-ES" sz="26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x-none" sz="26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endParaRPr lang="x-none" sz="2600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r>
              <a:rPr lang="es-ES" sz="26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El </a:t>
            </a:r>
            <a:r>
              <a:rPr lang="es-ES" sz="26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que habla por su propia cuenta, su propia gloria busca; pero el que busca la gloria del que le envió, éste es verdadero, y no hay en él injusticia</a:t>
            </a:r>
            <a:r>
              <a:rPr lang="es-ES" sz="26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.” </a:t>
            </a:r>
            <a:r>
              <a:rPr lang="x-none" sz="26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endParaRPr lang="x-none" sz="2600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es-ES" sz="2600" dirty="0">
                <a:latin typeface="Bookman Old Style" panose="02050604050505020204" pitchFamily="18" charset="0"/>
              </a:rPr>
              <a:t> (Juan </a:t>
            </a:r>
            <a:r>
              <a:rPr lang="es-ES" sz="2600" dirty="0" smtClean="0">
                <a:latin typeface="Bookman Old Style" panose="02050604050505020204" pitchFamily="18" charset="0"/>
              </a:rPr>
              <a:t>7:14-18)</a:t>
            </a:r>
            <a:endParaRPr lang="es-ES" sz="2600" dirty="0">
              <a:latin typeface="Bookman Old Style" panose="02050604050505020204" pitchFamily="18" charset="0"/>
            </a:endParaRPr>
          </a:p>
          <a:p>
            <a:endParaRPr lang="es-ES" sz="2600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781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2668" y="352697"/>
            <a:ext cx="9736183" cy="152538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2. </a:t>
            </a:r>
            <a:r>
              <a:rPr lang="es-ES" dirty="0" smtClean="0"/>
              <a:t>en. </a:t>
            </a:r>
            <a:br>
              <a:rPr lang="es-ES" dirty="0" smtClean="0"/>
            </a:br>
            <a:r>
              <a:rPr lang="es-ES" sz="4000" cap="none" dirty="0" smtClean="0">
                <a:solidFill>
                  <a:srgbClr val="FFC000"/>
                </a:solidFill>
              </a:rPr>
              <a:t>(¿Dónde debemos vivir?)</a:t>
            </a:r>
            <a:endParaRPr lang="es-ES" sz="4000" cap="none" dirty="0">
              <a:solidFill>
                <a:srgbClr val="FFC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4503" y="1878077"/>
            <a:ext cx="11795759" cy="4888483"/>
          </a:xfrm>
        </p:spPr>
        <p:txBody>
          <a:bodyPr>
            <a:noAutofit/>
          </a:bodyPr>
          <a:lstStyle/>
          <a:p>
            <a:r>
              <a:rPr lang="es-ES" sz="2600" b="1" i="1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es-ES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Como el Padre me ha amado, así también yo os he amado; </a:t>
            </a:r>
            <a:r>
              <a:rPr lang="es-ES" sz="2800" b="1" u="sng" dirty="0">
                <a:solidFill>
                  <a:srgbClr val="FFFF00"/>
                </a:solidFill>
                <a:latin typeface="Calibri" panose="020F0502020204030204" pitchFamily="34" charset="0"/>
              </a:rPr>
              <a:t>permaneced en mi amor</a:t>
            </a:r>
            <a:r>
              <a:rPr lang="es-ES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</a:p>
          <a:p>
            <a:r>
              <a:rPr lang="x-none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s-E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Si </a:t>
            </a:r>
            <a:r>
              <a:rPr lang="es-ES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guardareis mis mandamientos, permaneceréis en mi amor; así como yo he guardado los mandamientos de mi Padre, y permanezco en su amor. </a:t>
            </a:r>
          </a:p>
          <a:p>
            <a:r>
              <a:rPr lang="x-none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s-E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Estas </a:t>
            </a:r>
            <a:r>
              <a:rPr lang="es-ES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cosas os he hablado, para que mi gozo esté en vosotros, y vuestro gozo sea </a:t>
            </a:r>
            <a:r>
              <a:rPr lang="es-E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</a:rPr>
              <a:t>cumplido</a:t>
            </a:r>
            <a:r>
              <a:rPr lang="es-ES" sz="26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.” </a:t>
            </a:r>
            <a:r>
              <a:rPr lang="x-none" sz="2600" dirty="0" smtClean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endParaRPr lang="x-none" sz="2600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es-ES" sz="2600" dirty="0">
                <a:latin typeface="Bookman Old Style" panose="02050604050505020204" pitchFamily="18" charset="0"/>
              </a:rPr>
              <a:t> (Juan </a:t>
            </a:r>
            <a:r>
              <a:rPr lang="es-ES" sz="2600" dirty="0" smtClean="0">
                <a:latin typeface="Bookman Old Style" panose="02050604050505020204" pitchFamily="18" charset="0"/>
              </a:rPr>
              <a:t>15:9-11)</a:t>
            </a:r>
            <a:endParaRPr lang="es-ES" sz="2600" dirty="0">
              <a:latin typeface="Bookman Old Style" panose="02050604050505020204" pitchFamily="18" charset="0"/>
            </a:endParaRPr>
          </a:p>
          <a:p>
            <a:endParaRPr lang="es-ES" sz="2600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569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2668" y="352697"/>
            <a:ext cx="9736183" cy="1525380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>3. </a:t>
            </a:r>
            <a:r>
              <a:rPr lang="es-ES" dirty="0" smtClean="0"/>
              <a:t>El amor. </a:t>
            </a:r>
            <a:br>
              <a:rPr lang="es-ES" dirty="0" smtClean="0"/>
            </a:br>
            <a:r>
              <a:rPr lang="es-ES" sz="4000" cap="none" dirty="0" smtClean="0">
                <a:solidFill>
                  <a:srgbClr val="FFC000"/>
                </a:solidFill>
              </a:rPr>
              <a:t>(¿Cómo debemos vivir?)</a:t>
            </a:r>
            <a:endParaRPr lang="es-ES" sz="4000" cap="none" dirty="0">
              <a:solidFill>
                <a:srgbClr val="FFC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4503" y="1878077"/>
            <a:ext cx="11795759" cy="2053843"/>
          </a:xfrm>
        </p:spPr>
        <p:txBody>
          <a:bodyPr>
            <a:noAutofit/>
          </a:bodyPr>
          <a:lstStyle/>
          <a:p>
            <a:r>
              <a:rPr lang="es-ES" sz="2800" b="1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“</a:t>
            </a:r>
            <a:r>
              <a:rPr lang="es-ES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este es el amor, </a:t>
            </a:r>
            <a:r>
              <a:rPr lang="es-ES" sz="2800" b="1" u="sng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andemos según sus mandamientos</a:t>
            </a:r>
            <a:r>
              <a:rPr lang="es-ES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Este es el mandamiento: </a:t>
            </a:r>
            <a:r>
              <a:rPr lang="es-ES" sz="2800" b="1" u="sng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andéis en amor</a:t>
            </a:r>
            <a:r>
              <a:rPr lang="es-ES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como vosotros habéis oído desde el </a:t>
            </a:r>
            <a:r>
              <a:rPr lang="es-ES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principio.” </a:t>
            </a:r>
            <a:r>
              <a:rPr lang="x-none" sz="28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es-ES" sz="2600" dirty="0" smtClean="0">
                <a:latin typeface="Bookman Old Style" panose="02050604050505020204" pitchFamily="18" charset="0"/>
              </a:rPr>
              <a:t> (2ª Juan 1:6)</a:t>
            </a:r>
            <a:endParaRPr lang="es-ES" sz="2600" dirty="0">
              <a:latin typeface="Bookman Old Style" panose="02050604050505020204" pitchFamily="18" charset="0"/>
            </a:endParaRPr>
          </a:p>
          <a:p>
            <a:endParaRPr lang="es-ES" sz="2600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913771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56</TotalTime>
  <Words>245</Words>
  <Application>Microsoft Office PowerPoint</Application>
  <PresentationFormat>Panorámica</PresentationFormat>
  <Paragraphs>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Bookman Old Style</vt:lpstr>
      <vt:lpstr>Calibri</vt:lpstr>
      <vt:lpstr>Century Gothic</vt:lpstr>
      <vt:lpstr>Tahoma</vt:lpstr>
      <vt:lpstr>Estela de condensación</vt:lpstr>
      <vt:lpstr>VIVIENDO EN EL AMOR</vt:lpstr>
      <vt:lpstr>1.VIVIR.  (¿Quién nos enseña a vivir?)</vt:lpstr>
      <vt:lpstr>2. en.  (¿Dónde debemos vivir?)</vt:lpstr>
      <vt:lpstr>3. El amor.  (¿Cómo debemos vivir?)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VIVIENDO EN EL AMOR</dc:title>
  <dc:creator>Pedro Alberto Rebaque Pérez</dc:creator>
  <cp:lastModifiedBy>Jose A. C.</cp:lastModifiedBy>
  <cp:revision>8</cp:revision>
  <dcterms:created xsi:type="dcterms:W3CDTF">2017-08-30T21:35:38Z</dcterms:created>
  <dcterms:modified xsi:type="dcterms:W3CDTF">2017-09-04T16:51:58Z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