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76" r:id="rId3"/>
    <p:sldId id="279" r:id="rId4"/>
    <p:sldId id="353" r:id="rId5"/>
    <p:sldId id="272" r:id="rId6"/>
    <p:sldId id="338" r:id="rId7"/>
    <p:sldId id="275" r:id="rId8"/>
    <p:sldId id="296" r:id="rId9"/>
    <p:sldId id="287" r:id="rId10"/>
    <p:sldId id="291" r:id="rId11"/>
    <p:sldId id="339" r:id="rId12"/>
    <p:sldId id="340" r:id="rId13"/>
    <p:sldId id="294" r:id="rId14"/>
    <p:sldId id="295" r:id="rId15"/>
    <p:sldId id="341" r:id="rId16"/>
    <p:sldId id="298" r:id="rId17"/>
    <p:sldId id="299" r:id="rId18"/>
    <p:sldId id="337" r:id="rId19"/>
    <p:sldId id="300" r:id="rId20"/>
    <p:sldId id="335" r:id="rId21"/>
    <p:sldId id="334" r:id="rId22"/>
    <p:sldId id="310" r:id="rId23"/>
    <p:sldId id="306" r:id="rId24"/>
    <p:sldId id="307" r:id="rId25"/>
    <p:sldId id="312" r:id="rId26"/>
    <p:sldId id="301" r:id="rId27"/>
    <p:sldId id="342" r:id="rId28"/>
    <p:sldId id="321" r:id="rId29"/>
    <p:sldId id="304" r:id="rId30"/>
    <p:sldId id="270" r:id="rId31"/>
    <p:sldId id="333" r:id="rId32"/>
    <p:sldId id="343" r:id="rId33"/>
    <p:sldId id="348" r:id="rId34"/>
    <p:sldId id="349" r:id="rId35"/>
    <p:sldId id="319" r:id="rId36"/>
    <p:sldId id="265" r:id="rId37"/>
    <p:sldId id="320" r:id="rId38"/>
    <p:sldId id="264" r:id="rId39"/>
    <p:sldId id="322" r:id="rId40"/>
    <p:sldId id="323" r:id="rId41"/>
    <p:sldId id="324" r:id="rId42"/>
    <p:sldId id="263" r:id="rId43"/>
    <p:sldId id="262" r:id="rId44"/>
    <p:sldId id="261" r:id="rId45"/>
    <p:sldId id="345" r:id="rId4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0000"/>
    <a:srgbClr val="231003"/>
    <a:srgbClr val="5125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62" autoAdjust="0"/>
    <p:restoredTop sz="94660"/>
  </p:normalViewPr>
  <p:slideViewPr>
    <p:cSldViewPr snapToGrid="0">
      <p:cViewPr varScale="1">
        <p:scale>
          <a:sx n="74" d="100"/>
          <a:sy n="74" d="100"/>
        </p:scale>
        <p:origin x="426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2688A-F71F-4EAB-B391-7EC4CF28CEF7}" type="datetimeFigureOut">
              <a:rPr lang="es-ES" smtClean="0"/>
              <a:pPr/>
              <a:t>04/09/2017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F9C68-F338-411D-A69E-0D5F9607ABF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2903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2688A-F71F-4EAB-B391-7EC4CF28CEF7}" type="datetimeFigureOut">
              <a:rPr lang="es-ES" smtClean="0"/>
              <a:pPr/>
              <a:t>04/09/2017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F9C68-F338-411D-A69E-0D5F9607ABF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5896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2688A-F71F-4EAB-B391-7EC4CF28CEF7}" type="datetimeFigureOut">
              <a:rPr lang="es-ES" smtClean="0"/>
              <a:pPr/>
              <a:t>04/09/2017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F9C68-F338-411D-A69E-0D5F9607ABF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8510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2688A-F71F-4EAB-B391-7EC4CF28CEF7}" type="datetimeFigureOut">
              <a:rPr lang="es-ES" smtClean="0"/>
              <a:pPr/>
              <a:t>04/09/2017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F9C68-F338-411D-A69E-0D5F9607ABF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0792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2688A-F71F-4EAB-B391-7EC4CF28CEF7}" type="datetimeFigureOut">
              <a:rPr lang="es-ES" smtClean="0"/>
              <a:pPr/>
              <a:t>04/09/2017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F9C68-F338-411D-A69E-0D5F9607ABF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1949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2688A-F71F-4EAB-B391-7EC4CF28CEF7}" type="datetimeFigureOut">
              <a:rPr lang="es-ES" smtClean="0"/>
              <a:pPr/>
              <a:t>04/09/2017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F9C68-F338-411D-A69E-0D5F9607ABF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7172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2688A-F71F-4EAB-B391-7EC4CF28CEF7}" type="datetimeFigureOut">
              <a:rPr lang="es-ES" smtClean="0"/>
              <a:pPr/>
              <a:t>04/09/2017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F9C68-F338-411D-A69E-0D5F9607ABF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1834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2688A-F71F-4EAB-B391-7EC4CF28CEF7}" type="datetimeFigureOut">
              <a:rPr lang="es-ES" smtClean="0"/>
              <a:pPr/>
              <a:t>04/09/2017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F9C68-F338-411D-A69E-0D5F9607ABF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3931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2688A-F71F-4EAB-B391-7EC4CF28CEF7}" type="datetimeFigureOut">
              <a:rPr lang="es-ES" smtClean="0"/>
              <a:pPr/>
              <a:t>04/09/2017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F9C68-F338-411D-A69E-0D5F9607ABF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6035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2688A-F71F-4EAB-B391-7EC4CF28CEF7}" type="datetimeFigureOut">
              <a:rPr lang="es-ES" smtClean="0"/>
              <a:pPr/>
              <a:t>04/09/2017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F9C68-F338-411D-A69E-0D5F9607ABF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7415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2688A-F71F-4EAB-B391-7EC4CF28CEF7}" type="datetimeFigureOut">
              <a:rPr lang="es-ES" smtClean="0"/>
              <a:pPr/>
              <a:t>04/09/2017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F9C68-F338-411D-A69E-0D5F9607ABF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0235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2688A-F71F-4EAB-B391-7EC4CF28CEF7}" type="datetimeFigureOut">
              <a:rPr lang="es-ES" smtClean="0"/>
              <a:pPr/>
              <a:t>04/09/2017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F9C68-F338-411D-A69E-0D5F9607ABF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179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113183" y="768626"/>
            <a:ext cx="10429460" cy="53803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0" y="-13252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691956"/>
            <a:ext cx="9276521" cy="45710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Rectángulo 8"/>
          <p:cNvSpPr/>
          <p:nvPr/>
        </p:nvSpPr>
        <p:spPr>
          <a:xfrm>
            <a:off x="1060174" y="231154"/>
            <a:ext cx="10071652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spc="5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CIENCIA Y</a:t>
            </a:r>
            <a:r>
              <a:rPr lang="es-ES" sz="72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7200" b="1" spc="5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BIBLIA</a:t>
            </a:r>
            <a:endParaRPr lang="es-ES" sz="7200" b="1" spc="50" dirty="0">
              <a:ln w="0"/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72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113183" y="768626"/>
            <a:ext cx="10429460" cy="53803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0" y="-53010"/>
            <a:ext cx="12192000" cy="69110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1974573" y="361317"/>
            <a:ext cx="71031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¿QUÉ PASÓ?</a:t>
            </a:r>
            <a:endParaRPr lang="es-ES" sz="54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49357" y="1688222"/>
            <a:ext cx="4435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COPÉRNICO</a:t>
            </a:r>
            <a:endParaRPr lang="es-ES" sz="5400" b="1" spc="50" dirty="0">
              <a:ln w="0"/>
              <a:solidFill>
                <a:schemeClr val="accent6">
                  <a:lumMod val="40000"/>
                  <a:lumOff val="6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n 18" descr="Image result for emoticon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489" y="280692"/>
            <a:ext cx="1097280" cy="10845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Rectángulo 12"/>
          <p:cNvSpPr/>
          <p:nvPr/>
        </p:nvSpPr>
        <p:spPr>
          <a:xfrm>
            <a:off x="1042602" y="2744856"/>
            <a:ext cx="36493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GALILEO</a:t>
            </a:r>
            <a:endParaRPr lang="es-ES" sz="5400" b="1" spc="50" dirty="0">
              <a:ln w="0"/>
              <a:solidFill>
                <a:schemeClr val="accent1">
                  <a:lumMod val="40000"/>
                  <a:lumOff val="6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998042" y="4056488"/>
            <a:ext cx="36493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DARWIN</a:t>
            </a:r>
            <a:endParaRPr lang="es-ES" sz="5400" b="1" spc="50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Llamada rectangular 14"/>
          <p:cNvSpPr/>
          <p:nvPr/>
        </p:nvSpPr>
        <p:spPr>
          <a:xfrm>
            <a:off x="5989981" y="1609857"/>
            <a:ext cx="5552662" cy="1080059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Tierra no es el centro del universo</a:t>
            </a:r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Llamada rectangular 15"/>
          <p:cNvSpPr/>
          <p:nvPr/>
        </p:nvSpPr>
        <p:spPr>
          <a:xfrm>
            <a:off x="6096000" y="2921489"/>
            <a:ext cx="5408999" cy="746697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Contradice la Biblia</a:t>
            </a:r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9"/>
          <p:cNvSpPr/>
          <p:nvPr/>
        </p:nvSpPr>
        <p:spPr>
          <a:xfrm>
            <a:off x="873456" y="5078358"/>
            <a:ext cx="39549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5400" b="1" spc="5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LEMAÎTRE</a:t>
            </a:r>
            <a:endParaRPr lang="es-ES" sz="5400" b="1" spc="50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973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113183" y="768626"/>
            <a:ext cx="10429460" cy="53803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0" y="-53010"/>
            <a:ext cx="12192000" cy="69110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1974573" y="361317"/>
            <a:ext cx="71031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¿QUÉ PASÓ?</a:t>
            </a:r>
            <a:endParaRPr lang="es-ES" sz="54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49357" y="1688222"/>
            <a:ext cx="4435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COPÉRNICO</a:t>
            </a:r>
            <a:endParaRPr lang="es-ES" sz="5400" b="1" spc="50" dirty="0">
              <a:ln w="0"/>
              <a:solidFill>
                <a:schemeClr val="accent6">
                  <a:lumMod val="40000"/>
                  <a:lumOff val="6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n 18" descr="Image result for emoticon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489" y="280692"/>
            <a:ext cx="1097280" cy="10845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Rectángulo 12"/>
          <p:cNvSpPr/>
          <p:nvPr/>
        </p:nvSpPr>
        <p:spPr>
          <a:xfrm>
            <a:off x="1042602" y="2744856"/>
            <a:ext cx="36493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GALILEO</a:t>
            </a:r>
            <a:endParaRPr lang="es-ES" sz="5400" b="1" spc="50" dirty="0">
              <a:ln w="0"/>
              <a:solidFill>
                <a:schemeClr val="accent1">
                  <a:lumMod val="40000"/>
                  <a:lumOff val="6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998042" y="4056488"/>
            <a:ext cx="36493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DARWIN</a:t>
            </a:r>
            <a:endParaRPr lang="es-ES" sz="5400" b="1" spc="50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872312" y="5251670"/>
            <a:ext cx="40425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5400" b="1" spc="5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LEMAÎTRE</a:t>
            </a:r>
            <a:endParaRPr lang="es-ES" sz="5400" b="1" spc="50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Llamada rectangular 14"/>
          <p:cNvSpPr/>
          <p:nvPr/>
        </p:nvSpPr>
        <p:spPr>
          <a:xfrm>
            <a:off x="5989981" y="1609857"/>
            <a:ext cx="5552662" cy="1080059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Tierra no es el centro del universo</a:t>
            </a:r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Llamada rectangular 15"/>
          <p:cNvSpPr/>
          <p:nvPr/>
        </p:nvSpPr>
        <p:spPr>
          <a:xfrm>
            <a:off x="6096000" y="2921489"/>
            <a:ext cx="5408999" cy="746697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Contradice la Biblia</a:t>
            </a:r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lamada rectangular 16"/>
          <p:cNvSpPr/>
          <p:nvPr/>
        </p:nvSpPr>
        <p:spPr>
          <a:xfrm>
            <a:off x="5625546" y="3899759"/>
            <a:ext cx="6241775" cy="1080059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Dios no es necesario para explicar el origen de la vida</a:t>
            </a:r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17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113183" y="768626"/>
            <a:ext cx="10429460" cy="53803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0" y="-53010"/>
            <a:ext cx="12192000" cy="69110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1974573" y="361317"/>
            <a:ext cx="71031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¿QUÉ PASÓ?</a:t>
            </a:r>
            <a:endParaRPr lang="es-ES" sz="54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49357" y="1688222"/>
            <a:ext cx="4435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COPÉRNICO</a:t>
            </a:r>
            <a:endParaRPr lang="es-ES" sz="5400" b="1" spc="50" dirty="0">
              <a:ln w="0"/>
              <a:solidFill>
                <a:schemeClr val="accent6">
                  <a:lumMod val="40000"/>
                  <a:lumOff val="6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n 18" descr="Image result for emoticon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489" y="280692"/>
            <a:ext cx="1097280" cy="10845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Rectángulo 12"/>
          <p:cNvSpPr/>
          <p:nvPr/>
        </p:nvSpPr>
        <p:spPr>
          <a:xfrm>
            <a:off x="1042602" y="2744856"/>
            <a:ext cx="36493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GALILEO</a:t>
            </a:r>
            <a:endParaRPr lang="es-ES" sz="5400" b="1" spc="50" dirty="0">
              <a:ln w="0"/>
              <a:solidFill>
                <a:schemeClr val="accent1">
                  <a:lumMod val="40000"/>
                  <a:lumOff val="6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998042" y="4056488"/>
            <a:ext cx="36493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DARWIN</a:t>
            </a:r>
            <a:endParaRPr lang="es-ES" sz="5400" b="1" spc="50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Llamada rectangular 14"/>
          <p:cNvSpPr/>
          <p:nvPr/>
        </p:nvSpPr>
        <p:spPr>
          <a:xfrm>
            <a:off x="5989981" y="1609857"/>
            <a:ext cx="5552662" cy="1080059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Tierra no es el centro del universo</a:t>
            </a:r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Llamada rectangular 15"/>
          <p:cNvSpPr/>
          <p:nvPr/>
        </p:nvSpPr>
        <p:spPr>
          <a:xfrm>
            <a:off x="6096000" y="2921489"/>
            <a:ext cx="5408999" cy="746697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Contradice la Biblia</a:t>
            </a:r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lamada rectangular 16"/>
          <p:cNvSpPr/>
          <p:nvPr/>
        </p:nvSpPr>
        <p:spPr>
          <a:xfrm>
            <a:off x="5625546" y="3899759"/>
            <a:ext cx="6241775" cy="1080059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Dios no es necesario para explicar el origen de la vida</a:t>
            </a:r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lamada rectangular 17"/>
          <p:cNvSpPr/>
          <p:nvPr/>
        </p:nvSpPr>
        <p:spPr>
          <a:xfrm>
            <a:off x="5645424" y="5184736"/>
            <a:ext cx="6241775" cy="1080059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Dios no es necesario para explicar el origen del universo</a:t>
            </a:r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19"/>
          <p:cNvSpPr/>
          <p:nvPr/>
        </p:nvSpPr>
        <p:spPr>
          <a:xfrm>
            <a:off x="872312" y="5251670"/>
            <a:ext cx="40425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5400" b="1" spc="5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LEMAÎTRE</a:t>
            </a:r>
            <a:endParaRPr lang="es-ES" sz="5400" b="1" spc="50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39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113183" y="768626"/>
            <a:ext cx="10429460" cy="53803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0" y="-59280"/>
            <a:ext cx="12192000" cy="69110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1974573" y="361317"/>
            <a:ext cx="71031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¿QUÉ PASÓ?</a:t>
            </a:r>
            <a:endParaRPr lang="es-ES" sz="54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83101" y="2039658"/>
            <a:ext cx="5038751" cy="127727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" b="1" spc="50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" sz="5400" b="1" spc="50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CATOLICISMO</a:t>
            </a:r>
          </a:p>
          <a:p>
            <a:pPr algn="ctr"/>
            <a:endParaRPr lang="es-ES" sz="1100" b="1" spc="50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n 18" descr="Image result for emoticon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489" y="280692"/>
            <a:ext cx="1097280" cy="10845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Llamada rectangular 14"/>
          <p:cNvSpPr/>
          <p:nvPr/>
        </p:nvSpPr>
        <p:spPr>
          <a:xfrm>
            <a:off x="7484165" y="2593636"/>
            <a:ext cx="2312269" cy="888842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Biblia</a:t>
            </a:r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Llamada rectangular 15"/>
          <p:cNvSpPr/>
          <p:nvPr/>
        </p:nvSpPr>
        <p:spPr>
          <a:xfrm>
            <a:off x="7194176" y="1580863"/>
            <a:ext cx="2848406" cy="746697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Tradición</a:t>
            </a:r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334456" y="4449143"/>
            <a:ext cx="6686318" cy="923330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PROTESTANTISMO</a:t>
            </a:r>
            <a:endParaRPr lang="es-ES" sz="5400" b="1" spc="50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lamada rectangular 21"/>
          <p:cNvSpPr/>
          <p:nvPr/>
        </p:nvSpPr>
        <p:spPr>
          <a:xfrm>
            <a:off x="7921604" y="4426295"/>
            <a:ext cx="2312269" cy="888842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Biblia</a:t>
            </a:r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ector recto de flecha 12"/>
          <p:cNvCxnSpPr/>
          <p:nvPr/>
        </p:nvCxnSpPr>
        <p:spPr>
          <a:xfrm flipV="1">
            <a:off x="5791782" y="1902719"/>
            <a:ext cx="922120" cy="619073"/>
          </a:xfrm>
          <a:prstGeom prst="straightConnector1">
            <a:avLst/>
          </a:prstGeom>
          <a:ln w="76200"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>
            <a:off x="5832669" y="2825502"/>
            <a:ext cx="921414" cy="456060"/>
          </a:xfrm>
          <a:prstGeom prst="straightConnector1">
            <a:avLst/>
          </a:prstGeom>
          <a:ln w="76200"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 flipV="1">
            <a:off x="7177926" y="4921624"/>
            <a:ext cx="581027" cy="3210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528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113183" y="768626"/>
            <a:ext cx="10429460" cy="53803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0" y="-59280"/>
            <a:ext cx="12192000" cy="69110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2344718" y="387586"/>
            <a:ext cx="71031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¿QUÉ PASÓ?</a:t>
            </a:r>
            <a:endParaRPr lang="es-ES" sz="54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n 18" descr="Image result for emoticon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399" y="280692"/>
            <a:ext cx="1097280" cy="10845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Rectángulo 20"/>
          <p:cNvSpPr/>
          <p:nvPr/>
        </p:nvSpPr>
        <p:spPr>
          <a:xfrm>
            <a:off x="2846422" y="1310916"/>
            <a:ext cx="6686318" cy="923330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PROTESTANTISMO</a:t>
            </a:r>
            <a:endParaRPr lang="es-ES" sz="5400" b="1" spc="50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lamada rectangular 12"/>
          <p:cNvSpPr/>
          <p:nvPr/>
        </p:nvSpPr>
        <p:spPr>
          <a:xfrm>
            <a:off x="3977212" y="2486609"/>
            <a:ext cx="4237576" cy="713735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Única autoridad</a:t>
            </a:r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lamada rectangular 13"/>
          <p:cNvSpPr/>
          <p:nvPr/>
        </p:nvSpPr>
        <p:spPr>
          <a:xfrm>
            <a:off x="3977212" y="3542794"/>
            <a:ext cx="4237576" cy="713735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Palabra de Dios</a:t>
            </a:r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lamada rectangular 16"/>
          <p:cNvSpPr/>
          <p:nvPr/>
        </p:nvSpPr>
        <p:spPr>
          <a:xfrm>
            <a:off x="3977212" y="4602027"/>
            <a:ext cx="4237576" cy="713735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Verdadera</a:t>
            </a:r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lamada rectangular 17"/>
          <p:cNvSpPr/>
          <p:nvPr/>
        </p:nvSpPr>
        <p:spPr>
          <a:xfrm>
            <a:off x="3977212" y="5630493"/>
            <a:ext cx="4237576" cy="713735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contiene errores</a:t>
            </a:r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447319" y="3107241"/>
            <a:ext cx="2843100" cy="923330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BIBLIA</a:t>
            </a:r>
            <a:endParaRPr lang="es-ES" sz="5400" b="1" spc="50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308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113183" y="768626"/>
            <a:ext cx="10429460" cy="53803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0" y="-59280"/>
            <a:ext cx="12192000" cy="69110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2344718" y="387586"/>
            <a:ext cx="71031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¿QUÉ PASÓ?</a:t>
            </a:r>
            <a:endParaRPr lang="es-ES" sz="54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n 18" descr="Image result for emoticon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399" y="280692"/>
            <a:ext cx="1097280" cy="10845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Rectángulo 20"/>
          <p:cNvSpPr/>
          <p:nvPr/>
        </p:nvSpPr>
        <p:spPr>
          <a:xfrm>
            <a:off x="2846422" y="1310916"/>
            <a:ext cx="6686318" cy="923330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PROTESTANTISMO</a:t>
            </a:r>
            <a:endParaRPr lang="es-ES" sz="5400" b="1" spc="50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lamada rectangular 12"/>
          <p:cNvSpPr/>
          <p:nvPr/>
        </p:nvSpPr>
        <p:spPr>
          <a:xfrm>
            <a:off x="3977212" y="2486609"/>
            <a:ext cx="4237576" cy="713735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Única autoridad</a:t>
            </a:r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lamada rectangular 13"/>
          <p:cNvSpPr/>
          <p:nvPr/>
        </p:nvSpPr>
        <p:spPr>
          <a:xfrm>
            <a:off x="3977212" y="3542794"/>
            <a:ext cx="4237576" cy="713735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Palabra de Dios</a:t>
            </a:r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lamada rectangular 16"/>
          <p:cNvSpPr/>
          <p:nvPr/>
        </p:nvSpPr>
        <p:spPr>
          <a:xfrm>
            <a:off x="3977212" y="4602027"/>
            <a:ext cx="4237576" cy="713735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Verdadera</a:t>
            </a:r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lamada rectangular 17"/>
          <p:cNvSpPr/>
          <p:nvPr/>
        </p:nvSpPr>
        <p:spPr>
          <a:xfrm>
            <a:off x="3977212" y="5630493"/>
            <a:ext cx="4237576" cy="713735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contiene errores</a:t>
            </a:r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447319" y="3107241"/>
            <a:ext cx="2843100" cy="923330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BIBLIA</a:t>
            </a:r>
            <a:endParaRPr lang="es-ES" sz="5400" b="1" spc="50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8850896" y="3094336"/>
            <a:ext cx="3076484" cy="923330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CIENCIA</a:t>
            </a:r>
            <a:endParaRPr lang="es-ES" sz="5400" b="1" spc="50" dirty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Llamada rectangular 23"/>
          <p:cNvSpPr/>
          <p:nvPr/>
        </p:nvSpPr>
        <p:spPr>
          <a:xfrm>
            <a:off x="385363" y="4256529"/>
            <a:ext cx="3035258" cy="764549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VERDADERA</a:t>
            </a:r>
            <a:endParaRPr lang="es-E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Llamada rectangular 24"/>
          <p:cNvSpPr/>
          <p:nvPr/>
        </p:nvSpPr>
        <p:spPr>
          <a:xfrm>
            <a:off x="9064791" y="4261400"/>
            <a:ext cx="2678262" cy="697494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FALSA</a:t>
            </a:r>
            <a:endParaRPr lang="es-E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0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113183" y="768626"/>
            <a:ext cx="10429460" cy="53803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895061" y="155872"/>
            <a:ext cx="820309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¿SON CIENCIA Y BIBLIA EN VERDAD IRRECONCILIABLES?</a:t>
            </a:r>
            <a:endParaRPr lang="es-ES" sz="54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print"/>
          <a:srcRect r="54714"/>
          <a:stretch/>
        </p:blipFill>
        <p:spPr>
          <a:xfrm>
            <a:off x="1113183" y="2918064"/>
            <a:ext cx="3246783" cy="3532822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/>
          <a:srcRect l="47143"/>
          <a:stretch/>
        </p:blipFill>
        <p:spPr>
          <a:xfrm>
            <a:off x="7923427" y="2891055"/>
            <a:ext cx="3363840" cy="3559831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047887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113183" y="768626"/>
            <a:ext cx="10429460" cy="53803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Image result for biblia protestant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491" y="2151225"/>
            <a:ext cx="2927640" cy="4357820"/>
          </a:xfrm>
          <a:prstGeom prst="roundRect">
            <a:avLst>
              <a:gd name="adj" fmla="val 16667"/>
            </a:avLst>
          </a:prstGeom>
          <a:ln w="57150">
            <a:solidFill>
              <a:schemeClr val="bg1">
                <a:lumMod val="8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 descr="Related imag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" t="18679" r="35240" b="12667"/>
          <a:stretch/>
        </p:blipFill>
        <p:spPr bwMode="auto">
          <a:xfrm rot="577713">
            <a:off x="7228108" y="2380706"/>
            <a:ext cx="3092809" cy="41414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37009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113183" y="768626"/>
            <a:ext cx="10429460" cy="53803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Image result for biblia protestant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491" y="2151225"/>
            <a:ext cx="2927640" cy="4357820"/>
          </a:xfrm>
          <a:prstGeom prst="roundRect">
            <a:avLst>
              <a:gd name="adj" fmla="val 16667"/>
            </a:avLst>
          </a:prstGeom>
          <a:ln w="57150">
            <a:solidFill>
              <a:schemeClr val="bg1">
                <a:lumMod val="8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 descr="Related imag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" t="18679" r="35240" b="12667"/>
          <a:stretch/>
        </p:blipFill>
        <p:spPr bwMode="auto">
          <a:xfrm rot="577713">
            <a:off x="7228108" y="2380706"/>
            <a:ext cx="3092809" cy="41414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795130" y="272353"/>
            <a:ext cx="1060173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BIBLIA NO ES UN LIBRO DE  CIENCIA</a:t>
            </a:r>
            <a:endParaRPr lang="es-ES" sz="5400" b="1" spc="50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40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113183" y="768626"/>
            <a:ext cx="10429460" cy="53803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516594" y="246139"/>
            <a:ext cx="11158812" cy="769441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spc="5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PARÁBOLA DEL GRANO DE MOSTAZA</a:t>
            </a:r>
            <a:endParaRPr lang="es-ES" sz="4400" b="1" spc="50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 descr="Related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30" y="1293813"/>
            <a:ext cx="2962275" cy="2216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Llamada rectangular 8"/>
          <p:cNvSpPr/>
          <p:nvPr/>
        </p:nvSpPr>
        <p:spPr>
          <a:xfrm>
            <a:off x="3854240" y="2179863"/>
            <a:ext cx="7820925" cy="3369192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algn="ctr"/>
            <a:r>
              <a:rPr lang="es-E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qué haremos semejante el reino de Dios, o con qué parábola lo compararemos?  Es como el grano de mostaza, que cuando se siembra en tierra, es </a:t>
            </a:r>
            <a:r>
              <a:rPr lang="es-E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más pequeña de todas las semillas que hay en la tierra</a:t>
            </a:r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pero después de sembrado, crece, y se hace la mayor de todas las hortalizas</a:t>
            </a:r>
            <a:r>
              <a:rPr lang="es-E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(Marcos 4:30-32)</a:t>
            </a:r>
            <a:endParaRPr lang="es-E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445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113183" y="768626"/>
            <a:ext cx="10429460" cy="53803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Llamada rectangular 9"/>
          <p:cNvSpPr/>
          <p:nvPr/>
        </p:nvSpPr>
        <p:spPr>
          <a:xfrm>
            <a:off x="921025" y="2601487"/>
            <a:ext cx="4412974" cy="3547522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HECHOS </a:t>
            </a:r>
          </a:p>
          <a:p>
            <a:pPr algn="ctr"/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 DEMOSTRABLES</a:t>
            </a:r>
          </a:p>
          <a:p>
            <a:pPr algn="ctr"/>
            <a:endParaRPr lang="es-E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CONOCIMIENTO</a:t>
            </a: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lamada rectangular 10"/>
          <p:cNvSpPr/>
          <p:nvPr/>
        </p:nvSpPr>
        <p:spPr>
          <a:xfrm>
            <a:off x="6871253" y="2601487"/>
            <a:ext cx="4412974" cy="3547522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BIBLIA </a:t>
            </a:r>
          </a:p>
          <a:p>
            <a:pPr algn="ctr"/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SUBJETIVA </a:t>
            </a:r>
            <a:endParaRPr lang="es-E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DEMOSTRABLE</a:t>
            </a:r>
          </a:p>
          <a:p>
            <a:pPr algn="ctr"/>
            <a:endParaRPr lang="es-E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endParaRPr lang="es-E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475799" y="938595"/>
            <a:ext cx="3076484" cy="923330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CIENCIA</a:t>
            </a:r>
            <a:endParaRPr lang="es-ES" sz="5400" b="1" spc="50" dirty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7155312" y="938595"/>
            <a:ext cx="3649340" cy="923330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RELIGIÓN</a:t>
            </a:r>
            <a:endParaRPr lang="es-ES" sz="5400" b="1" spc="50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895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113183" y="768626"/>
            <a:ext cx="10429460" cy="53803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516594" y="246139"/>
            <a:ext cx="11158812" cy="769441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spc="5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PARÁBOLA DEL GRANO DE MOSTAZA</a:t>
            </a:r>
            <a:endParaRPr lang="es-ES" sz="4400" b="1" spc="50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 descr="Related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30" y="1293813"/>
            <a:ext cx="2962275" cy="2216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Llamada rectangular 8"/>
          <p:cNvSpPr/>
          <p:nvPr/>
        </p:nvSpPr>
        <p:spPr>
          <a:xfrm>
            <a:off x="3854240" y="2179863"/>
            <a:ext cx="7820925" cy="3369192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algn="ctr"/>
            <a:r>
              <a:rPr lang="es-E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qué haremos semejante el reino de Dios, o con qué parábola lo compararemos?  Es como el grano de mostaza, que cuando se siembra en tierra, es </a:t>
            </a:r>
            <a:r>
              <a:rPr lang="es-E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más pequeña de todas las semillas que hay en la tierra</a:t>
            </a:r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pero después de sembrado, crece, y se hace la mayor de todas las hortalizas</a:t>
            </a:r>
            <a:r>
              <a:rPr lang="es-E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(Marcos 4:30-32)</a:t>
            </a:r>
            <a:endParaRPr lang="es-E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 descr="Image result for semilla de orquídea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30" r="8333"/>
          <a:stretch/>
        </p:blipFill>
        <p:spPr bwMode="auto">
          <a:xfrm>
            <a:off x="375130" y="3983977"/>
            <a:ext cx="2962275" cy="22110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559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113183" y="768626"/>
            <a:ext cx="10429460" cy="53803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516594" y="246139"/>
            <a:ext cx="11158812" cy="769441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spc="5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PARÁBOLA DEL GRANO DE MOSTAZA</a:t>
            </a:r>
            <a:endParaRPr lang="es-ES" sz="4400" b="1" spc="50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 descr="Related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30" y="1293813"/>
            <a:ext cx="2962275" cy="2216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Llamada rectangular 8"/>
          <p:cNvSpPr/>
          <p:nvPr/>
        </p:nvSpPr>
        <p:spPr>
          <a:xfrm>
            <a:off x="3854240" y="2179863"/>
            <a:ext cx="7820925" cy="3369192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algn="ctr"/>
            <a:r>
              <a:rPr lang="es-E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qué haremos semejante el reino de Dios, o con qué parábola lo compararemos?  Es como el grano de mostaza, que cuando se siembra en tierra, es </a:t>
            </a:r>
            <a:r>
              <a:rPr lang="es-E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más pequeña de todas las semillas que hay en la tierra</a:t>
            </a:r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pero después de sembrado, crece, y se hace </a:t>
            </a:r>
            <a:r>
              <a:rPr lang="es-E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mayor de todas las hortalizas</a:t>
            </a:r>
            <a:r>
              <a:rPr lang="es-E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(Marcos 4:30-32)</a:t>
            </a:r>
            <a:endParaRPr lang="es-E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 descr="Image result for semilla de orquídea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30" r="8333"/>
          <a:stretch/>
        </p:blipFill>
        <p:spPr bwMode="auto">
          <a:xfrm>
            <a:off x="375130" y="3983977"/>
            <a:ext cx="2962275" cy="22110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5347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113183" y="768626"/>
            <a:ext cx="10429460" cy="53803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Related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30" y="1293813"/>
            <a:ext cx="2962275" cy="2216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Llamada rectangular 8"/>
          <p:cNvSpPr/>
          <p:nvPr/>
        </p:nvSpPr>
        <p:spPr>
          <a:xfrm>
            <a:off x="3854240" y="2179863"/>
            <a:ext cx="7820925" cy="3369192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algn="ctr"/>
            <a:r>
              <a:rPr lang="es-E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qué haremos semejante el reino de Dios, o con qué parábola lo compararemos?  Es como el grano de mostaza, que cuando se siembra en tierra, es la más pequeña de todas las semillas que hay en la tierra; pero después de sembrado, crece, y se hace la mayor de todas las hortalizas</a:t>
            </a:r>
            <a:r>
              <a:rPr lang="es-E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(Marcos 4:30-32)</a:t>
            </a:r>
            <a:endParaRPr lang="es-E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 descr="Image result for semilla de orquídea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30" r="8333"/>
          <a:stretch/>
        </p:blipFill>
        <p:spPr bwMode="auto">
          <a:xfrm>
            <a:off x="375130" y="3983977"/>
            <a:ext cx="2962275" cy="22110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Llamada rectangular 10"/>
          <p:cNvSpPr/>
          <p:nvPr/>
        </p:nvSpPr>
        <p:spPr>
          <a:xfrm>
            <a:off x="251792" y="2427138"/>
            <a:ext cx="11569147" cy="1600299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dirty="0" smtClean="0">
                <a:solidFill>
                  <a:srgbClr val="F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¿CUÁL ES EL MENSAJE?</a:t>
            </a:r>
            <a:endParaRPr lang="es-ES" sz="7200" dirty="0">
              <a:solidFill>
                <a:srgbClr val="F2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16594" y="246139"/>
            <a:ext cx="11158812" cy="769441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spc="5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PARÁBOLA DEL GRANO DE MOSTAZA</a:t>
            </a:r>
            <a:endParaRPr lang="es-ES" sz="4400" b="1" spc="50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113183" y="768626"/>
            <a:ext cx="10429460" cy="53803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344556" y="224448"/>
            <a:ext cx="11463130" cy="584775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spc="5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SOBRE EL FIRMAMENTO Y LOS CUERPOS CELESTES</a:t>
            </a:r>
            <a:endParaRPr lang="es-ES" sz="3200" b="1" spc="50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lamada rectangular 8"/>
          <p:cNvSpPr/>
          <p:nvPr/>
        </p:nvSpPr>
        <p:spPr>
          <a:xfrm>
            <a:off x="477078" y="954157"/>
            <a:ext cx="11198087" cy="5632173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endParaRPr lang="es-E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Luego </a:t>
            </a: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dijo Dios: «Haya </a:t>
            </a:r>
            <a:r>
              <a:rPr lang="es-E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firmamento en medio de las aguas, para que separe las aguas de las aguas.</a:t>
            </a: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 E hizo Dios un firmamento que </a:t>
            </a:r>
            <a:r>
              <a:rPr lang="es-E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separó las aguas que estaban debajo del firmamento, de las aguas que estaban sobre el firmamento</a:t>
            </a: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Y fue así. Al firmamento llamó Dios «cielos». Y fue la tarde y la mañana del segundo día.”</a:t>
            </a:r>
          </a:p>
          <a:p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“Dijo luego Dios: «Haya lumbreras en el firmamento de los cielos para separar el día de la noche, que sirvan de señales para las estaciones, los días y los años, y sean por lumbreras en el firmamento celeste para alumbrar sobre la tierra.» Y fue así. E hizo Dios las dos grandes lumbreras: la lumbrera mayor para que señoreara en el día, y la lumbrera menor para que señoreara en la noche; </a:t>
            </a:r>
            <a:r>
              <a:rPr lang="es-E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hizo también las estrellas. Las puso Dios en el firmamento de los cielos para alumbrar sobre la tierra</a:t>
            </a: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señorear</a:t>
            </a: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el día y en la noche y para separar la luz de las tinieblas. Y vio Dios que era bueno. Y fue la tarde y la mañana del cuarto día</a:t>
            </a: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s-E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(GÉNESIS 1: 6-8, 14-19)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043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113183" y="768626"/>
            <a:ext cx="10429460" cy="53803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0" y="-13252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http://www.webpages.uidaho.edu/ngier/308/OTcosmo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8954"/>
            <a:ext cx="9382539" cy="620201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Llamada rectangular 10"/>
          <p:cNvSpPr/>
          <p:nvPr/>
        </p:nvSpPr>
        <p:spPr>
          <a:xfrm>
            <a:off x="2163417" y="408954"/>
            <a:ext cx="2342322" cy="593023"/>
          </a:xfrm>
          <a:prstGeom prst="wedgeRectCallout">
            <a:avLst>
              <a:gd name="adj1" fmla="val -21795"/>
              <a:gd name="adj2" fmla="val 46069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MORADA DIVINA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12" name="Llamada rectangular 11"/>
          <p:cNvSpPr/>
          <p:nvPr/>
        </p:nvSpPr>
        <p:spPr>
          <a:xfrm>
            <a:off x="4929809" y="408954"/>
            <a:ext cx="1643269" cy="403271"/>
          </a:xfrm>
          <a:prstGeom prst="wedgeRectCallout">
            <a:avLst>
              <a:gd name="adj1" fmla="val -21795"/>
              <a:gd name="adj2" fmla="val 46069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CIELO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518991" y="408954"/>
            <a:ext cx="410818" cy="478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Llamada rectangular 13"/>
          <p:cNvSpPr/>
          <p:nvPr/>
        </p:nvSpPr>
        <p:spPr>
          <a:xfrm>
            <a:off x="7779026" y="610590"/>
            <a:ext cx="3008243" cy="688124"/>
          </a:xfrm>
          <a:prstGeom prst="wedgeRectCallout">
            <a:avLst>
              <a:gd name="adj1" fmla="val -21795"/>
              <a:gd name="adj2" fmla="val 46069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</a:t>
            </a:r>
            <a:r>
              <a:rPr lang="es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26:15; Salmos 104:2,3</a:t>
            </a:r>
          </a:p>
          <a:p>
            <a:pPr algn="ctr"/>
            <a:r>
              <a:rPr lang="es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Apoca. 13:6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573078" y="408954"/>
            <a:ext cx="689113" cy="403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redondeado 14"/>
          <p:cNvSpPr/>
          <p:nvPr/>
        </p:nvSpPr>
        <p:spPr>
          <a:xfrm>
            <a:off x="6758609" y="768626"/>
            <a:ext cx="848139" cy="1192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redondeado 15"/>
          <p:cNvSpPr/>
          <p:nvPr/>
        </p:nvSpPr>
        <p:spPr>
          <a:xfrm>
            <a:off x="6970643" y="812225"/>
            <a:ext cx="689114" cy="1580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redondeado 16"/>
          <p:cNvSpPr/>
          <p:nvPr/>
        </p:nvSpPr>
        <p:spPr>
          <a:xfrm>
            <a:off x="7262191" y="970261"/>
            <a:ext cx="516835" cy="756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redondeado 17"/>
          <p:cNvSpPr/>
          <p:nvPr/>
        </p:nvSpPr>
        <p:spPr>
          <a:xfrm>
            <a:off x="7500730" y="1013860"/>
            <a:ext cx="278296" cy="1085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Llamada rectangular 19"/>
          <p:cNvSpPr/>
          <p:nvPr/>
        </p:nvSpPr>
        <p:spPr>
          <a:xfrm>
            <a:off x="4373218" y="1077852"/>
            <a:ext cx="2888973" cy="437995"/>
          </a:xfrm>
          <a:prstGeom prst="wedgeRectCallout">
            <a:avLst>
              <a:gd name="adj1" fmla="val -21795"/>
              <a:gd name="adj2" fmla="val 4606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AGUAS DE ARRIBA</a:t>
            </a:r>
          </a:p>
        </p:txBody>
      </p:sp>
      <p:sp>
        <p:nvSpPr>
          <p:cNvPr id="21" name="Llamada rectangular 20"/>
          <p:cNvSpPr/>
          <p:nvPr/>
        </p:nvSpPr>
        <p:spPr>
          <a:xfrm>
            <a:off x="1583635" y="1094052"/>
            <a:ext cx="1504122" cy="748662"/>
          </a:xfrm>
          <a:prstGeom prst="wedgeRectCallout">
            <a:avLst>
              <a:gd name="adj1" fmla="val -21795"/>
              <a:gd name="adj2" fmla="val 4606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Génesis 1:7; </a:t>
            </a:r>
          </a:p>
          <a:p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Salmos 104:3; </a:t>
            </a:r>
          </a:p>
          <a:p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Salmos 148:4</a:t>
            </a:r>
            <a:endParaRPr lang="es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4611756" y="1951305"/>
            <a:ext cx="2650435" cy="596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/>
          <p:cNvSpPr/>
          <p:nvPr/>
        </p:nvSpPr>
        <p:spPr>
          <a:xfrm>
            <a:off x="5552661" y="1842714"/>
            <a:ext cx="901148" cy="131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/>
          <p:cNvSpPr/>
          <p:nvPr/>
        </p:nvSpPr>
        <p:spPr>
          <a:xfrm>
            <a:off x="3790122" y="2743200"/>
            <a:ext cx="583096" cy="481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/>
          <p:cNvSpPr/>
          <p:nvPr/>
        </p:nvSpPr>
        <p:spPr>
          <a:xfrm>
            <a:off x="4081670" y="2547652"/>
            <a:ext cx="424069" cy="22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24"/>
          <p:cNvSpPr/>
          <p:nvPr/>
        </p:nvSpPr>
        <p:spPr>
          <a:xfrm>
            <a:off x="4492487" y="2284473"/>
            <a:ext cx="119269" cy="316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25"/>
          <p:cNvSpPr/>
          <p:nvPr/>
        </p:nvSpPr>
        <p:spPr>
          <a:xfrm>
            <a:off x="4373218" y="2455578"/>
            <a:ext cx="145773" cy="92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/>
          <p:cNvSpPr/>
          <p:nvPr/>
        </p:nvSpPr>
        <p:spPr>
          <a:xfrm>
            <a:off x="7354957" y="2363503"/>
            <a:ext cx="424069" cy="773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/>
          <p:cNvSpPr/>
          <p:nvPr/>
        </p:nvSpPr>
        <p:spPr>
          <a:xfrm>
            <a:off x="7779026" y="2710829"/>
            <a:ext cx="331304" cy="644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Llamada rectangular 29"/>
          <p:cNvSpPr/>
          <p:nvPr/>
        </p:nvSpPr>
        <p:spPr>
          <a:xfrm>
            <a:off x="985631" y="2085484"/>
            <a:ext cx="1202635" cy="1185983"/>
          </a:xfrm>
          <a:prstGeom prst="wedgeRectCallout">
            <a:avLst>
              <a:gd name="adj1" fmla="val -21795"/>
              <a:gd name="adj2" fmla="val 46069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sol se mueve</a:t>
            </a:r>
          </a:p>
          <a:p>
            <a:r>
              <a:rPr lang="es-E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Ecle</a:t>
            </a:r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1:5</a:t>
            </a:r>
          </a:p>
          <a:p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Sal. 19:6</a:t>
            </a:r>
          </a:p>
          <a:p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Josué 10:13</a:t>
            </a:r>
          </a:p>
        </p:txBody>
      </p:sp>
      <p:sp>
        <p:nvSpPr>
          <p:cNvPr id="31" name="Llamada rectangular 30"/>
          <p:cNvSpPr/>
          <p:nvPr/>
        </p:nvSpPr>
        <p:spPr>
          <a:xfrm>
            <a:off x="4762499" y="1960624"/>
            <a:ext cx="1924879" cy="459554"/>
          </a:xfrm>
          <a:prstGeom prst="wedgeRectCallout">
            <a:avLst>
              <a:gd name="adj1" fmla="val -21795"/>
              <a:gd name="adj2" fmla="val 46069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FIRMAMENTO</a:t>
            </a:r>
          </a:p>
        </p:txBody>
      </p:sp>
      <p:sp>
        <p:nvSpPr>
          <p:cNvPr id="32" name="Llamada rectangular 31"/>
          <p:cNvSpPr/>
          <p:nvPr/>
        </p:nvSpPr>
        <p:spPr>
          <a:xfrm>
            <a:off x="9023073" y="1889207"/>
            <a:ext cx="1795670" cy="530971"/>
          </a:xfrm>
          <a:prstGeom prst="wedgeRectCallout">
            <a:avLst>
              <a:gd name="adj1" fmla="val -21795"/>
              <a:gd name="adj2" fmla="val 460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Gen. 1:6-8,14-19</a:t>
            </a:r>
          </a:p>
          <a:p>
            <a:pPr algn="ctr"/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Salm.19:1; Job 37:8</a:t>
            </a:r>
            <a:endParaRPr lang="es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Llamada rectangular 32"/>
          <p:cNvSpPr/>
          <p:nvPr/>
        </p:nvSpPr>
        <p:spPr>
          <a:xfrm>
            <a:off x="5102086" y="3901823"/>
            <a:ext cx="1431235" cy="403271"/>
          </a:xfrm>
          <a:prstGeom prst="wedgeRectCallout">
            <a:avLst>
              <a:gd name="adj1" fmla="val -21795"/>
              <a:gd name="adj2" fmla="val 46069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TIERRA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34" name="Llamada rectangular 33"/>
          <p:cNvSpPr/>
          <p:nvPr/>
        </p:nvSpPr>
        <p:spPr>
          <a:xfrm>
            <a:off x="4735995" y="3006808"/>
            <a:ext cx="2083905" cy="840963"/>
          </a:xfrm>
          <a:prstGeom prst="wedgeRectCallout">
            <a:avLst>
              <a:gd name="adj1" fmla="val -21795"/>
              <a:gd name="adj2" fmla="val 46069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se mueve</a:t>
            </a:r>
          </a:p>
          <a:p>
            <a:pPr algn="ctr"/>
            <a:r>
              <a:rPr lang="es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s-E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Cró</a:t>
            </a:r>
            <a:r>
              <a:rPr lang="es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16:30; Sal. 93:1</a:t>
            </a:r>
          </a:p>
          <a:p>
            <a:pPr algn="ctr"/>
            <a:r>
              <a:rPr lang="es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Sal. 104:5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Llamada rectangular 34"/>
          <p:cNvSpPr/>
          <p:nvPr/>
        </p:nvSpPr>
        <p:spPr>
          <a:xfrm>
            <a:off x="9168847" y="5257800"/>
            <a:ext cx="1618422" cy="768626"/>
          </a:xfrm>
          <a:prstGeom prst="wedgeRectCallout">
            <a:avLst>
              <a:gd name="adj1" fmla="val -21795"/>
              <a:gd name="adj2" fmla="val 46069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AGUAS DE ABAJO</a:t>
            </a:r>
          </a:p>
        </p:txBody>
      </p:sp>
      <p:sp>
        <p:nvSpPr>
          <p:cNvPr id="36" name="Llamada rectangular 35"/>
          <p:cNvSpPr/>
          <p:nvPr/>
        </p:nvSpPr>
        <p:spPr>
          <a:xfrm>
            <a:off x="9168847" y="6130050"/>
            <a:ext cx="1618422" cy="403271"/>
          </a:xfrm>
          <a:prstGeom prst="wedgeRectCallout">
            <a:avLst>
              <a:gd name="adj1" fmla="val -21795"/>
              <a:gd name="adj2" fmla="val 46069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</a:t>
            </a:r>
            <a:r>
              <a:rPr lang="es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1:7,9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Llamada rectangular 36"/>
          <p:cNvSpPr/>
          <p:nvPr/>
        </p:nvSpPr>
        <p:spPr>
          <a:xfrm>
            <a:off x="4373218" y="4946604"/>
            <a:ext cx="2690191" cy="403271"/>
          </a:xfrm>
          <a:prstGeom prst="wedgeRectCallout">
            <a:avLst>
              <a:gd name="adj1" fmla="val -21795"/>
              <a:gd name="adj2" fmla="val 46069"/>
            </a:avLst>
          </a:prstGeom>
          <a:solidFill>
            <a:srgbClr val="512507"/>
          </a:solidFill>
          <a:ln>
            <a:solidFill>
              <a:srgbClr val="5125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DEBAJO DE LATIERRA</a:t>
            </a:r>
            <a:endParaRPr lang="es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Llamada rectangular 37"/>
          <p:cNvSpPr/>
          <p:nvPr/>
        </p:nvSpPr>
        <p:spPr>
          <a:xfrm>
            <a:off x="7571961" y="4776408"/>
            <a:ext cx="2236304" cy="403271"/>
          </a:xfrm>
          <a:prstGeom prst="wedgeRectCallout">
            <a:avLst>
              <a:gd name="adj1" fmla="val -21795"/>
              <a:gd name="adj2" fmla="val 46069"/>
            </a:avLst>
          </a:prstGeom>
          <a:solidFill>
            <a:srgbClr val="512507"/>
          </a:solidFill>
          <a:ln>
            <a:solidFill>
              <a:srgbClr val="5125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Fil. 2:10,11: </a:t>
            </a:r>
            <a:r>
              <a:rPr lang="es-E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</a:t>
            </a:r>
            <a:r>
              <a:rPr lang="es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5:3,13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Llamada rectangular 38"/>
          <p:cNvSpPr/>
          <p:nvPr/>
        </p:nvSpPr>
        <p:spPr>
          <a:xfrm>
            <a:off x="4373218" y="6089806"/>
            <a:ext cx="2888973" cy="445274"/>
          </a:xfrm>
          <a:prstGeom prst="wedgeRectCallout">
            <a:avLst>
              <a:gd name="adj1" fmla="val -21795"/>
              <a:gd name="adj2" fmla="val 46069"/>
            </a:avLst>
          </a:prstGeom>
          <a:solidFill>
            <a:srgbClr val="2310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bg1"/>
                </a:solidFill>
              </a:rPr>
              <a:t>PILARES DE LA TIERRA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40" name="Llamada rectangular 39"/>
          <p:cNvSpPr/>
          <p:nvPr/>
        </p:nvSpPr>
        <p:spPr>
          <a:xfrm>
            <a:off x="1565414" y="6085619"/>
            <a:ext cx="2602396" cy="445274"/>
          </a:xfrm>
          <a:prstGeom prst="wedgeRectCallout">
            <a:avLst>
              <a:gd name="adj1" fmla="val -21795"/>
              <a:gd name="adj2" fmla="val 46069"/>
            </a:avLst>
          </a:prstGeom>
          <a:solidFill>
            <a:srgbClr val="2310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Sam. 2:8; Job 38:4</a:t>
            </a:r>
          </a:p>
          <a:p>
            <a:pPr algn="ctr"/>
            <a:r>
              <a:rPr lang="es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Sal. 75:3; </a:t>
            </a:r>
            <a:r>
              <a:rPr lang="es-E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Sall</a:t>
            </a:r>
            <a:r>
              <a:rPr lang="es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104:5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2589970" y="2920581"/>
            <a:ext cx="704023" cy="608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Rectángulo 41"/>
          <p:cNvSpPr/>
          <p:nvPr/>
        </p:nvSpPr>
        <p:spPr>
          <a:xfrm>
            <a:off x="2529507" y="2993480"/>
            <a:ext cx="704023" cy="608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Rectángulo 42"/>
          <p:cNvSpPr/>
          <p:nvPr/>
        </p:nvSpPr>
        <p:spPr>
          <a:xfrm>
            <a:off x="2449995" y="3043100"/>
            <a:ext cx="704023" cy="608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Rectángulo 43"/>
          <p:cNvSpPr/>
          <p:nvPr/>
        </p:nvSpPr>
        <p:spPr>
          <a:xfrm>
            <a:off x="2425974" y="3123164"/>
            <a:ext cx="704023" cy="969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Rectángulo 44"/>
          <p:cNvSpPr/>
          <p:nvPr/>
        </p:nvSpPr>
        <p:spPr>
          <a:xfrm flipV="1">
            <a:off x="2383734" y="3267170"/>
            <a:ext cx="704023" cy="1094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Rectángulo 45"/>
          <p:cNvSpPr/>
          <p:nvPr/>
        </p:nvSpPr>
        <p:spPr>
          <a:xfrm>
            <a:off x="2335696" y="3434509"/>
            <a:ext cx="704023" cy="969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Rectángulo 46"/>
          <p:cNvSpPr/>
          <p:nvPr/>
        </p:nvSpPr>
        <p:spPr>
          <a:xfrm>
            <a:off x="2330724" y="3553543"/>
            <a:ext cx="704023" cy="1144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Rectángulo 47"/>
          <p:cNvSpPr/>
          <p:nvPr/>
        </p:nvSpPr>
        <p:spPr>
          <a:xfrm>
            <a:off x="2319128" y="3712447"/>
            <a:ext cx="704023" cy="969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Rectángulo 48"/>
          <p:cNvSpPr/>
          <p:nvPr/>
        </p:nvSpPr>
        <p:spPr>
          <a:xfrm>
            <a:off x="2257009" y="3816466"/>
            <a:ext cx="704023" cy="969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 49"/>
          <p:cNvSpPr/>
          <p:nvPr/>
        </p:nvSpPr>
        <p:spPr>
          <a:xfrm>
            <a:off x="2257010" y="3936423"/>
            <a:ext cx="539200" cy="874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Rectángulo 50"/>
          <p:cNvSpPr/>
          <p:nvPr/>
        </p:nvSpPr>
        <p:spPr>
          <a:xfrm>
            <a:off x="2267780" y="4150629"/>
            <a:ext cx="422411" cy="677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Rectángulo 51"/>
          <p:cNvSpPr/>
          <p:nvPr/>
        </p:nvSpPr>
        <p:spPr>
          <a:xfrm>
            <a:off x="2257009" y="4254648"/>
            <a:ext cx="422411" cy="677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Rectángulo 52"/>
          <p:cNvSpPr/>
          <p:nvPr/>
        </p:nvSpPr>
        <p:spPr>
          <a:xfrm>
            <a:off x="2267780" y="4358668"/>
            <a:ext cx="261727" cy="1934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Rectángulo 53"/>
          <p:cNvSpPr/>
          <p:nvPr/>
        </p:nvSpPr>
        <p:spPr>
          <a:xfrm>
            <a:off x="2199860" y="4606463"/>
            <a:ext cx="261727" cy="193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Rectángulo 54"/>
          <p:cNvSpPr/>
          <p:nvPr/>
        </p:nvSpPr>
        <p:spPr>
          <a:xfrm>
            <a:off x="2128631" y="4776408"/>
            <a:ext cx="261727" cy="193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Rectángulo 56"/>
          <p:cNvSpPr/>
          <p:nvPr/>
        </p:nvSpPr>
        <p:spPr>
          <a:xfrm>
            <a:off x="2120349" y="4999955"/>
            <a:ext cx="261727" cy="193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Rectángulo 57"/>
          <p:cNvSpPr/>
          <p:nvPr/>
        </p:nvSpPr>
        <p:spPr>
          <a:xfrm>
            <a:off x="2011018" y="5214671"/>
            <a:ext cx="261727" cy="193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Rectángulo 58"/>
          <p:cNvSpPr/>
          <p:nvPr/>
        </p:nvSpPr>
        <p:spPr>
          <a:xfrm>
            <a:off x="1931504" y="5434887"/>
            <a:ext cx="261727" cy="193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0" name="Conector recto 59"/>
          <p:cNvCxnSpPr/>
          <p:nvPr/>
        </p:nvCxnSpPr>
        <p:spPr>
          <a:xfrm>
            <a:off x="2095912" y="4662052"/>
            <a:ext cx="4696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61"/>
          <p:cNvCxnSpPr/>
          <p:nvPr/>
        </p:nvCxnSpPr>
        <p:spPr>
          <a:xfrm>
            <a:off x="2095912" y="4753817"/>
            <a:ext cx="4696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62"/>
          <p:cNvCxnSpPr/>
          <p:nvPr/>
        </p:nvCxnSpPr>
        <p:spPr>
          <a:xfrm>
            <a:off x="2062367" y="4850519"/>
            <a:ext cx="4696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63"/>
          <p:cNvCxnSpPr/>
          <p:nvPr/>
        </p:nvCxnSpPr>
        <p:spPr>
          <a:xfrm>
            <a:off x="2036277" y="4946604"/>
            <a:ext cx="4696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64"/>
          <p:cNvCxnSpPr/>
          <p:nvPr/>
        </p:nvCxnSpPr>
        <p:spPr>
          <a:xfrm>
            <a:off x="1920737" y="5138872"/>
            <a:ext cx="4696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65"/>
          <p:cNvCxnSpPr/>
          <p:nvPr/>
        </p:nvCxnSpPr>
        <p:spPr>
          <a:xfrm>
            <a:off x="1970014" y="5074066"/>
            <a:ext cx="4696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66"/>
          <p:cNvCxnSpPr/>
          <p:nvPr/>
        </p:nvCxnSpPr>
        <p:spPr>
          <a:xfrm>
            <a:off x="1915350" y="5262277"/>
            <a:ext cx="4696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67"/>
          <p:cNvCxnSpPr/>
          <p:nvPr/>
        </p:nvCxnSpPr>
        <p:spPr>
          <a:xfrm>
            <a:off x="1861101" y="5385484"/>
            <a:ext cx="4696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68"/>
          <p:cNvCxnSpPr/>
          <p:nvPr/>
        </p:nvCxnSpPr>
        <p:spPr>
          <a:xfrm>
            <a:off x="1801466" y="5452052"/>
            <a:ext cx="4696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69"/>
          <p:cNvCxnSpPr/>
          <p:nvPr/>
        </p:nvCxnSpPr>
        <p:spPr>
          <a:xfrm>
            <a:off x="1827556" y="5605700"/>
            <a:ext cx="4696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70"/>
          <p:cNvCxnSpPr/>
          <p:nvPr/>
        </p:nvCxnSpPr>
        <p:spPr>
          <a:xfrm flipV="1">
            <a:off x="2297177" y="4997492"/>
            <a:ext cx="117613" cy="3879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73"/>
          <p:cNvCxnSpPr/>
          <p:nvPr/>
        </p:nvCxnSpPr>
        <p:spPr>
          <a:xfrm flipV="1">
            <a:off x="2206278" y="5368811"/>
            <a:ext cx="112850" cy="3958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Llamada rectangular 77"/>
          <p:cNvSpPr/>
          <p:nvPr/>
        </p:nvSpPr>
        <p:spPr>
          <a:xfrm>
            <a:off x="8756373" y="2882465"/>
            <a:ext cx="2443369" cy="344665"/>
          </a:xfrm>
          <a:prstGeom prst="wedgeRectCallout">
            <a:avLst>
              <a:gd name="adj1" fmla="val -21795"/>
              <a:gd name="adj2" fmla="val 4606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Compuertas del cielo</a:t>
            </a:r>
            <a:endParaRPr lang="es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0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113183" y="768626"/>
            <a:ext cx="10429460" cy="53803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0" y="-13252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http://www.webpages.uidaho.edu/ngier/308/OTcosmo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8954"/>
            <a:ext cx="9382539" cy="620201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Llamada rectangular 10"/>
          <p:cNvSpPr/>
          <p:nvPr/>
        </p:nvSpPr>
        <p:spPr>
          <a:xfrm>
            <a:off x="2163417" y="408954"/>
            <a:ext cx="2342322" cy="593023"/>
          </a:xfrm>
          <a:prstGeom prst="wedgeRectCallout">
            <a:avLst>
              <a:gd name="adj1" fmla="val -21795"/>
              <a:gd name="adj2" fmla="val 46069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MORADA DIVINA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12" name="Llamada rectangular 11"/>
          <p:cNvSpPr/>
          <p:nvPr/>
        </p:nvSpPr>
        <p:spPr>
          <a:xfrm>
            <a:off x="4929809" y="408954"/>
            <a:ext cx="1643269" cy="403271"/>
          </a:xfrm>
          <a:prstGeom prst="wedgeRectCallout">
            <a:avLst>
              <a:gd name="adj1" fmla="val -21795"/>
              <a:gd name="adj2" fmla="val 46069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CIELO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518991" y="408954"/>
            <a:ext cx="410818" cy="478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Llamada rectangular 13"/>
          <p:cNvSpPr/>
          <p:nvPr/>
        </p:nvSpPr>
        <p:spPr>
          <a:xfrm>
            <a:off x="7779026" y="610590"/>
            <a:ext cx="3008243" cy="688124"/>
          </a:xfrm>
          <a:prstGeom prst="wedgeRectCallout">
            <a:avLst>
              <a:gd name="adj1" fmla="val -21795"/>
              <a:gd name="adj2" fmla="val 46069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</a:t>
            </a:r>
            <a:r>
              <a:rPr lang="es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26:15; Salmos 104:2,3</a:t>
            </a:r>
          </a:p>
          <a:p>
            <a:pPr algn="ctr"/>
            <a:r>
              <a:rPr lang="es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Apoca. 13:6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573078" y="408954"/>
            <a:ext cx="689113" cy="403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redondeado 14"/>
          <p:cNvSpPr/>
          <p:nvPr/>
        </p:nvSpPr>
        <p:spPr>
          <a:xfrm>
            <a:off x="6758609" y="768626"/>
            <a:ext cx="848139" cy="1192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redondeado 15"/>
          <p:cNvSpPr/>
          <p:nvPr/>
        </p:nvSpPr>
        <p:spPr>
          <a:xfrm>
            <a:off x="6970643" y="812225"/>
            <a:ext cx="689114" cy="1580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redondeado 16"/>
          <p:cNvSpPr/>
          <p:nvPr/>
        </p:nvSpPr>
        <p:spPr>
          <a:xfrm>
            <a:off x="7262191" y="970261"/>
            <a:ext cx="516835" cy="756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redondeado 17"/>
          <p:cNvSpPr/>
          <p:nvPr/>
        </p:nvSpPr>
        <p:spPr>
          <a:xfrm>
            <a:off x="7500730" y="1013860"/>
            <a:ext cx="278296" cy="1085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Llamada rectangular 19"/>
          <p:cNvSpPr/>
          <p:nvPr/>
        </p:nvSpPr>
        <p:spPr>
          <a:xfrm>
            <a:off x="4373218" y="1077852"/>
            <a:ext cx="2888973" cy="437995"/>
          </a:xfrm>
          <a:prstGeom prst="wedgeRectCallout">
            <a:avLst>
              <a:gd name="adj1" fmla="val -21795"/>
              <a:gd name="adj2" fmla="val 4606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AGUAS DE ARRIBA</a:t>
            </a:r>
          </a:p>
        </p:txBody>
      </p:sp>
      <p:sp>
        <p:nvSpPr>
          <p:cNvPr id="21" name="Llamada rectangular 20"/>
          <p:cNvSpPr/>
          <p:nvPr/>
        </p:nvSpPr>
        <p:spPr>
          <a:xfrm>
            <a:off x="1583635" y="1094052"/>
            <a:ext cx="1504122" cy="748662"/>
          </a:xfrm>
          <a:prstGeom prst="wedgeRectCallout">
            <a:avLst>
              <a:gd name="adj1" fmla="val -21795"/>
              <a:gd name="adj2" fmla="val 4606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Génesis 1:7; </a:t>
            </a:r>
          </a:p>
          <a:p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Salmos 104:3; </a:t>
            </a:r>
          </a:p>
          <a:p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Salmos 148:4</a:t>
            </a:r>
            <a:endParaRPr lang="es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4611756" y="1951305"/>
            <a:ext cx="2650435" cy="596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/>
          <p:cNvSpPr/>
          <p:nvPr/>
        </p:nvSpPr>
        <p:spPr>
          <a:xfrm>
            <a:off x="5552661" y="1842714"/>
            <a:ext cx="901148" cy="131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/>
          <p:cNvSpPr/>
          <p:nvPr/>
        </p:nvSpPr>
        <p:spPr>
          <a:xfrm>
            <a:off x="3790122" y="2743200"/>
            <a:ext cx="583096" cy="481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/>
          <p:cNvSpPr/>
          <p:nvPr/>
        </p:nvSpPr>
        <p:spPr>
          <a:xfrm>
            <a:off x="4081670" y="2547652"/>
            <a:ext cx="424069" cy="22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24"/>
          <p:cNvSpPr/>
          <p:nvPr/>
        </p:nvSpPr>
        <p:spPr>
          <a:xfrm>
            <a:off x="4492487" y="2284473"/>
            <a:ext cx="119269" cy="316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25"/>
          <p:cNvSpPr/>
          <p:nvPr/>
        </p:nvSpPr>
        <p:spPr>
          <a:xfrm>
            <a:off x="4373218" y="2455578"/>
            <a:ext cx="145773" cy="92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/>
          <p:cNvSpPr/>
          <p:nvPr/>
        </p:nvSpPr>
        <p:spPr>
          <a:xfrm>
            <a:off x="7354957" y="2363503"/>
            <a:ext cx="424069" cy="773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/>
          <p:cNvSpPr/>
          <p:nvPr/>
        </p:nvSpPr>
        <p:spPr>
          <a:xfrm>
            <a:off x="7779026" y="2710829"/>
            <a:ext cx="331304" cy="644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Llamada rectangular 29"/>
          <p:cNvSpPr/>
          <p:nvPr/>
        </p:nvSpPr>
        <p:spPr>
          <a:xfrm>
            <a:off x="985631" y="2085484"/>
            <a:ext cx="1202635" cy="1185983"/>
          </a:xfrm>
          <a:prstGeom prst="wedgeRectCallout">
            <a:avLst>
              <a:gd name="adj1" fmla="val -21795"/>
              <a:gd name="adj2" fmla="val 46069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sol se mueve</a:t>
            </a:r>
          </a:p>
          <a:p>
            <a:r>
              <a:rPr lang="es-E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Ecle</a:t>
            </a:r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1:5</a:t>
            </a:r>
          </a:p>
          <a:p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Sal. 19:6</a:t>
            </a:r>
          </a:p>
          <a:p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Josué 10:13</a:t>
            </a:r>
          </a:p>
        </p:txBody>
      </p:sp>
      <p:sp>
        <p:nvSpPr>
          <p:cNvPr id="31" name="Llamada rectangular 30"/>
          <p:cNvSpPr/>
          <p:nvPr/>
        </p:nvSpPr>
        <p:spPr>
          <a:xfrm>
            <a:off x="4762499" y="1960624"/>
            <a:ext cx="1924879" cy="459554"/>
          </a:xfrm>
          <a:prstGeom prst="wedgeRectCallout">
            <a:avLst>
              <a:gd name="adj1" fmla="val -21795"/>
              <a:gd name="adj2" fmla="val 46069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FIRMAMENTO</a:t>
            </a:r>
          </a:p>
        </p:txBody>
      </p:sp>
      <p:sp>
        <p:nvSpPr>
          <p:cNvPr id="32" name="Llamada rectangular 31"/>
          <p:cNvSpPr/>
          <p:nvPr/>
        </p:nvSpPr>
        <p:spPr>
          <a:xfrm>
            <a:off x="9023073" y="1889207"/>
            <a:ext cx="1795670" cy="530971"/>
          </a:xfrm>
          <a:prstGeom prst="wedgeRectCallout">
            <a:avLst>
              <a:gd name="adj1" fmla="val -21795"/>
              <a:gd name="adj2" fmla="val 460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Gen. 1:6-8,14-19</a:t>
            </a:r>
          </a:p>
          <a:p>
            <a:pPr algn="ctr"/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Salm.19:1; Job 37:8</a:t>
            </a:r>
            <a:endParaRPr lang="es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Llamada rectangular 32"/>
          <p:cNvSpPr/>
          <p:nvPr/>
        </p:nvSpPr>
        <p:spPr>
          <a:xfrm>
            <a:off x="5102086" y="3901823"/>
            <a:ext cx="1431235" cy="403271"/>
          </a:xfrm>
          <a:prstGeom prst="wedgeRectCallout">
            <a:avLst>
              <a:gd name="adj1" fmla="val -21795"/>
              <a:gd name="adj2" fmla="val 46069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TIERRA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34" name="Llamada rectangular 33"/>
          <p:cNvSpPr/>
          <p:nvPr/>
        </p:nvSpPr>
        <p:spPr>
          <a:xfrm>
            <a:off x="4735995" y="3006808"/>
            <a:ext cx="2083905" cy="840963"/>
          </a:xfrm>
          <a:prstGeom prst="wedgeRectCallout">
            <a:avLst>
              <a:gd name="adj1" fmla="val -21795"/>
              <a:gd name="adj2" fmla="val 46069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se mueve</a:t>
            </a:r>
          </a:p>
          <a:p>
            <a:pPr algn="ctr"/>
            <a:r>
              <a:rPr lang="es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s-E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Cró</a:t>
            </a:r>
            <a:r>
              <a:rPr lang="es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16:30; Sal. 93:1</a:t>
            </a:r>
          </a:p>
          <a:p>
            <a:pPr algn="ctr"/>
            <a:r>
              <a:rPr lang="es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Sal. 104:5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Llamada rectangular 34"/>
          <p:cNvSpPr/>
          <p:nvPr/>
        </p:nvSpPr>
        <p:spPr>
          <a:xfrm>
            <a:off x="9168847" y="5257800"/>
            <a:ext cx="1618422" cy="768626"/>
          </a:xfrm>
          <a:prstGeom prst="wedgeRectCallout">
            <a:avLst>
              <a:gd name="adj1" fmla="val -21795"/>
              <a:gd name="adj2" fmla="val 46069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AGUAS DE ABAJO</a:t>
            </a:r>
          </a:p>
        </p:txBody>
      </p:sp>
      <p:sp>
        <p:nvSpPr>
          <p:cNvPr id="36" name="Llamada rectangular 35"/>
          <p:cNvSpPr/>
          <p:nvPr/>
        </p:nvSpPr>
        <p:spPr>
          <a:xfrm>
            <a:off x="9168847" y="6130050"/>
            <a:ext cx="1618422" cy="403271"/>
          </a:xfrm>
          <a:prstGeom prst="wedgeRectCallout">
            <a:avLst>
              <a:gd name="adj1" fmla="val -21795"/>
              <a:gd name="adj2" fmla="val 46069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</a:t>
            </a:r>
            <a:r>
              <a:rPr lang="es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1:7,9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Llamada rectangular 36"/>
          <p:cNvSpPr/>
          <p:nvPr/>
        </p:nvSpPr>
        <p:spPr>
          <a:xfrm>
            <a:off x="4373218" y="4946604"/>
            <a:ext cx="2690191" cy="403271"/>
          </a:xfrm>
          <a:prstGeom prst="wedgeRectCallout">
            <a:avLst>
              <a:gd name="adj1" fmla="val -21795"/>
              <a:gd name="adj2" fmla="val 46069"/>
            </a:avLst>
          </a:prstGeom>
          <a:solidFill>
            <a:srgbClr val="512507"/>
          </a:solidFill>
          <a:ln>
            <a:solidFill>
              <a:srgbClr val="5125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DEBAJO DE LATIERRA</a:t>
            </a:r>
            <a:endParaRPr lang="es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Llamada rectangular 37"/>
          <p:cNvSpPr/>
          <p:nvPr/>
        </p:nvSpPr>
        <p:spPr>
          <a:xfrm>
            <a:off x="7571961" y="4776408"/>
            <a:ext cx="2236304" cy="403271"/>
          </a:xfrm>
          <a:prstGeom prst="wedgeRectCallout">
            <a:avLst>
              <a:gd name="adj1" fmla="val -21795"/>
              <a:gd name="adj2" fmla="val 46069"/>
            </a:avLst>
          </a:prstGeom>
          <a:solidFill>
            <a:srgbClr val="512507"/>
          </a:solidFill>
          <a:ln>
            <a:solidFill>
              <a:srgbClr val="5125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Fil. 2:10,11: </a:t>
            </a:r>
            <a:r>
              <a:rPr lang="es-E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</a:t>
            </a:r>
            <a:r>
              <a:rPr lang="es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5:3,13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Llamada rectangular 38"/>
          <p:cNvSpPr/>
          <p:nvPr/>
        </p:nvSpPr>
        <p:spPr>
          <a:xfrm>
            <a:off x="4373218" y="6089806"/>
            <a:ext cx="2888973" cy="445274"/>
          </a:xfrm>
          <a:prstGeom prst="wedgeRectCallout">
            <a:avLst>
              <a:gd name="adj1" fmla="val -21795"/>
              <a:gd name="adj2" fmla="val 46069"/>
            </a:avLst>
          </a:prstGeom>
          <a:solidFill>
            <a:srgbClr val="2310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bg1"/>
                </a:solidFill>
              </a:rPr>
              <a:t>PILARES DE LA TIERRA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40" name="Llamada rectangular 39"/>
          <p:cNvSpPr/>
          <p:nvPr/>
        </p:nvSpPr>
        <p:spPr>
          <a:xfrm>
            <a:off x="1565414" y="6085619"/>
            <a:ext cx="2602396" cy="445274"/>
          </a:xfrm>
          <a:prstGeom prst="wedgeRectCallout">
            <a:avLst>
              <a:gd name="adj1" fmla="val -21795"/>
              <a:gd name="adj2" fmla="val 46069"/>
            </a:avLst>
          </a:prstGeom>
          <a:solidFill>
            <a:srgbClr val="2310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Sam. 2:8; Job 38:4</a:t>
            </a:r>
          </a:p>
          <a:p>
            <a:pPr algn="ctr"/>
            <a:r>
              <a:rPr lang="es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Sal. 75:3; </a:t>
            </a:r>
            <a:r>
              <a:rPr lang="es-E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Sall</a:t>
            </a:r>
            <a:r>
              <a:rPr lang="es-E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104:5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2589970" y="2920581"/>
            <a:ext cx="704023" cy="608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Rectángulo 41"/>
          <p:cNvSpPr/>
          <p:nvPr/>
        </p:nvSpPr>
        <p:spPr>
          <a:xfrm>
            <a:off x="2529507" y="2993480"/>
            <a:ext cx="704023" cy="608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Rectángulo 42"/>
          <p:cNvSpPr/>
          <p:nvPr/>
        </p:nvSpPr>
        <p:spPr>
          <a:xfrm>
            <a:off x="2449995" y="3043100"/>
            <a:ext cx="704023" cy="608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Rectángulo 43"/>
          <p:cNvSpPr/>
          <p:nvPr/>
        </p:nvSpPr>
        <p:spPr>
          <a:xfrm>
            <a:off x="2425974" y="3123164"/>
            <a:ext cx="704023" cy="969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Rectángulo 44"/>
          <p:cNvSpPr/>
          <p:nvPr/>
        </p:nvSpPr>
        <p:spPr>
          <a:xfrm flipV="1">
            <a:off x="2383734" y="3267170"/>
            <a:ext cx="704023" cy="1094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Rectángulo 45"/>
          <p:cNvSpPr/>
          <p:nvPr/>
        </p:nvSpPr>
        <p:spPr>
          <a:xfrm>
            <a:off x="2335696" y="3434509"/>
            <a:ext cx="704023" cy="969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Rectángulo 46"/>
          <p:cNvSpPr/>
          <p:nvPr/>
        </p:nvSpPr>
        <p:spPr>
          <a:xfrm>
            <a:off x="2330724" y="3553543"/>
            <a:ext cx="704023" cy="1144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Rectángulo 47"/>
          <p:cNvSpPr/>
          <p:nvPr/>
        </p:nvSpPr>
        <p:spPr>
          <a:xfrm>
            <a:off x="2319128" y="3712447"/>
            <a:ext cx="704023" cy="969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Rectángulo 48"/>
          <p:cNvSpPr/>
          <p:nvPr/>
        </p:nvSpPr>
        <p:spPr>
          <a:xfrm>
            <a:off x="2257009" y="3816466"/>
            <a:ext cx="704023" cy="969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 49"/>
          <p:cNvSpPr/>
          <p:nvPr/>
        </p:nvSpPr>
        <p:spPr>
          <a:xfrm>
            <a:off x="2257010" y="3936423"/>
            <a:ext cx="539200" cy="874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Rectángulo 50"/>
          <p:cNvSpPr/>
          <p:nvPr/>
        </p:nvSpPr>
        <p:spPr>
          <a:xfrm>
            <a:off x="2267780" y="4150629"/>
            <a:ext cx="422411" cy="677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Rectángulo 51"/>
          <p:cNvSpPr/>
          <p:nvPr/>
        </p:nvSpPr>
        <p:spPr>
          <a:xfrm>
            <a:off x="2257009" y="4254648"/>
            <a:ext cx="422411" cy="677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Rectángulo 52"/>
          <p:cNvSpPr/>
          <p:nvPr/>
        </p:nvSpPr>
        <p:spPr>
          <a:xfrm>
            <a:off x="2267780" y="4358668"/>
            <a:ext cx="261727" cy="1934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Rectángulo 53"/>
          <p:cNvSpPr/>
          <p:nvPr/>
        </p:nvSpPr>
        <p:spPr>
          <a:xfrm>
            <a:off x="2199860" y="4606463"/>
            <a:ext cx="261727" cy="193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Rectángulo 54"/>
          <p:cNvSpPr/>
          <p:nvPr/>
        </p:nvSpPr>
        <p:spPr>
          <a:xfrm>
            <a:off x="2128631" y="4776408"/>
            <a:ext cx="261727" cy="193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Rectángulo 56"/>
          <p:cNvSpPr/>
          <p:nvPr/>
        </p:nvSpPr>
        <p:spPr>
          <a:xfrm>
            <a:off x="2120349" y="4999955"/>
            <a:ext cx="261727" cy="193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Rectángulo 57"/>
          <p:cNvSpPr/>
          <p:nvPr/>
        </p:nvSpPr>
        <p:spPr>
          <a:xfrm>
            <a:off x="2011018" y="5214671"/>
            <a:ext cx="261727" cy="193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Rectángulo 58"/>
          <p:cNvSpPr/>
          <p:nvPr/>
        </p:nvSpPr>
        <p:spPr>
          <a:xfrm>
            <a:off x="1931504" y="5434887"/>
            <a:ext cx="261727" cy="193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0" name="Conector recto 59"/>
          <p:cNvCxnSpPr/>
          <p:nvPr/>
        </p:nvCxnSpPr>
        <p:spPr>
          <a:xfrm>
            <a:off x="2095912" y="4662052"/>
            <a:ext cx="4696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61"/>
          <p:cNvCxnSpPr/>
          <p:nvPr/>
        </p:nvCxnSpPr>
        <p:spPr>
          <a:xfrm>
            <a:off x="2095912" y="4753817"/>
            <a:ext cx="4696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62"/>
          <p:cNvCxnSpPr/>
          <p:nvPr/>
        </p:nvCxnSpPr>
        <p:spPr>
          <a:xfrm>
            <a:off x="2062367" y="4850519"/>
            <a:ext cx="4696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63"/>
          <p:cNvCxnSpPr/>
          <p:nvPr/>
        </p:nvCxnSpPr>
        <p:spPr>
          <a:xfrm>
            <a:off x="2036277" y="4946604"/>
            <a:ext cx="4696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64"/>
          <p:cNvCxnSpPr/>
          <p:nvPr/>
        </p:nvCxnSpPr>
        <p:spPr>
          <a:xfrm>
            <a:off x="1920737" y="5138872"/>
            <a:ext cx="4696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65"/>
          <p:cNvCxnSpPr/>
          <p:nvPr/>
        </p:nvCxnSpPr>
        <p:spPr>
          <a:xfrm>
            <a:off x="1970014" y="5074066"/>
            <a:ext cx="4696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66"/>
          <p:cNvCxnSpPr/>
          <p:nvPr/>
        </p:nvCxnSpPr>
        <p:spPr>
          <a:xfrm>
            <a:off x="1915350" y="5262277"/>
            <a:ext cx="4696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67"/>
          <p:cNvCxnSpPr/>
          <p:nvPr/>
        </p:nvCxnSpPr>
        <p:spPr>
          <a:xfrm>
            <a:off x="1861101" y="5385484"/>
            <a:ext cx="4696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68"/>
          <p:cNvCxnSpPr/>
          <p:nvPr/>
        </p:nvCxnSpPr>
        <p:spPr>
          <a:xfrm>
            <a:off x="1801466" y="5452052"/>
            <a:ext cx="4696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69"/>
          <p:cNvCxnSpPr/>
          <p:nvPr/>
        </p:nvCxnSpPr>
        <p:spPr>
          <a:xfrm>
            <a:off x="1827556" y="5605700"/>
            <a:ext cx="4696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70"/>
          <p:cNvCxnSpPr/>
          <p:nvPr/>
        </p:nvCxnSpPr>
        <p:spPr>
          <a:xfrm flipV="1">
            <a:off x="2297177" y="4997492"/>
            <a:ext cx="117613" cy="3879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73"/>
          <p:cNvCxnSpPr/>
          <p:nvPr/>
        </p:nvCxnSpPr>
        <p:spPr>
          <a:xfrm flipV="1">
            <a:off x="2206278" y="5368811"/>
            <a:ext cx="112850" cy="3958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Llamada rectangular 77"/>
          <p:cNvSpPr/>
          <p:nvPr/>
        </p:nvSpPr>
        <p:spPr>
          <a:xfrm>
            <a:off x="8756373" y="2882465"/>
            <a:ext cx="2443369" cy="344665"/>
          </a:xfrm>
          <a:prstGeom prst="wedgeRectCallout">
            <a:avLst>
              <a:gd name="adj1" fmla="val -21795"/>
              <a:gd name="adj2" fmla="val 4606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Compuertas del cielo</a:t>
            </a:r>
            <a:endParaRPr lang="es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Llamada rectangular 71"/>
          <p:cNvSpPr/>
          <p:nvPr/>
        </p:nvSpPr>
        <p:spPr>
          <a:xfrm>
            <a:off x="251792" y="2427138"/>
            <a:ext cx="11569147" cy="1600299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dirty="0" smtClean="0">
                <a:solidFill>
                  <a:srgbClr val="F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¿CUÁL ES EL MENSAJE?</a:t>
            </a:r>
            <a:endParaRPr lang="es-ES" sz="7200" dirty="0">
              <a:solidFill>
                <a:srgbClr val="F2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95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113183" y="768626"/>
            <a:ext cx="10429460" cy="53803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0" y="1132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 descr="Image result for mapa del tiemp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1" y="1489401"/>
            <a:ext cx="4596361" cy="35092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Llamada rectangular 7"/>
          <p:cNvSpPr/>
          <p:nvPr/>
        </p:nvSpPr>
        <p:spPr>
          <a:xfrm>
            <a:off x="5643282" y="2078731"/>
            <a:ext cx="5899361" cy="2509143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 smtClean="0">
              <a:solidFill>
                <a:schemeClr val="tx1"/>
              </a:solidFill>
            </a:endParaRPr>
          </a:p>
          <a:p>
            <a:pPr algn="ctr"/>
            <a:endParaRPr lang="es-ES" sz="2400" dirty="0">
              <a:solidFill>
                <a:schemeClr val="tx1"/>
              </a:solidFill>
            </a:endParaRPr>
          </a:p>
          <a:p>
            <a:pPr algn="ctr"/>
            <a:endParaRPr lang="es-ES" sz="2400" dirty="0" smtClean="0">
              <a:solidFill>
                <a:schemeClr val="tx1"/>
              </a:solidFill>
            </a:endParaRPr>
          </a:p>
          <a:p>
            <a:pPr algn="ctr"/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 </a:t>
            </a: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voz se produce muchedumbre de aguas en el cielo, y hace subir las nubes de lo postrero de la tierra; hace los relámpagos con la lluvia, y </a:t>
            </a:r>
            <a:r>
              <a:rPr lang="es-E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saca el viento de sus depósitos</a:t>
            </a: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Jeremías </a:t>
            </a:r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10:13)</a:t>
            </a:r>
          </a:p>
          <a:p>
            <a:pPr algn="ctr"/>
            <a:endParaRPr lang="es-ES" sz="2000" dirty="0">
              <a:solidFill>
                <a:schemeClr val="tx1"/>
              </a:solidFill>
            </a:endParaRPr>
          </a:p>
          <a:p>
            <a:pPr algn="ctr"/>
            <a:endParaRPr lang="es-E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lamada rectangular 8"/>
          <p:cNvSpPr/>
          <p:nvPr/>
        </p:nvSpPr>
        <p:spPr>
          <a:xfrm>
            <a:off x="649357" y="5272340"/>
            <a:ext cx="10893286" cy="1228791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“¿Has visitado </a:t>
            </a:r>
            <a:r>
              <a:rPr lang="es-E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depósitos donde guardo la nieve y el granizo para enviarlos en tiempos de desgracia</a:t>
            </a: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 </a:t>
            </a: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tiempos </a:t>
            </a: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batallas y de guerra</a:t>
            </a: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?” </a:t>
            </a:r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38:22-23)</a:t>
            </a:r>
            <a:endParaRPr lang="es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854100" y="231154"/>
            <a:ext cx="8947626" cy="769441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spc="5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FENÓMENOS ATMOSFÉRICOS</a:t>
            </a:r>
            <a:endParaRPr lang="es-ES" sz="4400" b="1" spc="50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252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113183" y="768626"/>
            <a:ext cx="10429460" cy="53803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0" y="1132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 descr="Image result for mapa del tiemp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1" y="1489401"/>
            <a:ext cx="4596361" cy="35092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Llamada rectangular 7"/>
          <p:cNvSpPr/>
          <p:nvPr/>
        </p:nvSpPr>
        <p:spPr>
          <a:xfrm>
            <a:off x="5643282" y="2078731"/>
            <a:ext cx="5899361" cy="2509143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 smtClean="0">
              <a:solidFill>
                <a:schemeClr val="tx1"/>
              </a:solidFill>
            </a:endParaRPr>
          </a:p>
          <a:p>
            <a:pPr algn="ctr"/>
            <a:endParaRPr lang="es-ES" sz="2400" dirty="0">
              <a:solidFill>
                <a:schemeClr val="tx1"/>
              </a:solidFill>
            </a:endParaRPr>
          </a:p>
          <a:p>
            <a:pPr algn="ctr"/>
            <a:endParaRPr lang="es-ES" sz="2400" dirty="0" smtClean="0">
              <a:solidFill>
                <a:schemeClr val="tx1"/>
              </a:solidFill>
            </a:endParaRPr>
          </a:p>
          <a:p>
            <a:pPr algn="ctr"/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 </a:t>
            </a: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voz se produce muchedumbre de aguas en el cielo, y hace subir las nubes de lo postrero de la tierra; hace los relámpagos con la lluvia, y saca el viento de sus depósitos</a:t>
            </a: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Jeremías </a:t>
            </a:r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10:13)</a:t>
            </a:r>
          </a:p>
          <a:p>
            <a:pPr algn="ctr"/>
            <a:endParaRPr lang="es-ES" sz="2000" dirty="0">
              <a:solidFill>
                <a:schemeClr val="tx1"/>
              </a:solidFill>
            </a:endParaRPr>
          </a:p>
          <a:p>
            <a:pPr algn="ctr"/>
            <a:endParaRPr lang="es-E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lamada rectangular 8"/>
          <p:cNvSpPr/>
          <p:nvPr/>
        </p:nvSpPr>
        <p:spPr>
          <a:xfrm>
            <a:off x="649357" y="5272340"/>
            <a:ext cx="10893286" cy="1228791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“¿Has visitado </a:t>
            </a: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depósitos donde guardo la nieve y el granizo para enviarlos en tiempos de desgracia, en </a:t>
            </a: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tiempos </a:t>
            </a: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batallas y de guerra</a:t>
            </a: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?” </a:t>
            </a:r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38:22-23)</a:t>
            </a:r>
            <a:endParaRPr lang="es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854100" y="231154"/>
            <a:ext cx="8947626" cy="769441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spc="5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FENÓMENOS ATMOSFÉRICOS</a:t>
            </a:r>
            <a:endParaRPr lang="es-ES" sz="4400" b="1" spc="50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lamada rectangular 9"/>
          <p:cNvSpPr/>
          <p:nvPr/>
        </p:nvSpPr>
        <p:spPr>
          <a:xfrm>
            <a:off x="251792" y="2427138"/>
            <a:ext cx="11569147" cy="1600299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dirty="0" smtClean="0">
                <a:solidFill>
                  <a:srgbClr val="F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¿CUÁL ES EL MENSAJE?</a:t>
            </a:r>
            <a:endParaRPr lang="es-ES" sz="7200" dirty="0">
              <a:solidFill>
                <a:srgbClr val="F2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4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113183" y="768626"/>
            <a:ext cx="10429460" cy="53803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Llamada rectangular 7"/>
          <p:cNvSpPr/>
          <p:nvPr/>
        </p:nvSpPr>
        <p:spPr>
          <a:xfrm>
            <a:off x="238540" y="1141259"/>
            <a:ext cx="11622156" cy="5153524"/>
          </a:xfrm>
          <a:prstGeom prst="wedgeRectCallout">
            <a:avLst>
              <a:gd name="adj1" fmla="val -22635"/>
              <a:gd name="adj2" fmla="val 46944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 lo largo de un período de miles de millones de años Dios creó los cielos y la tierra a través de la evolución. </a:t>
            </a:r>
          </a:p>
          <a:p>
            <a:endParaRPr lang="es-ES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Ahora bien, el mundo no existía antes de la creación del espacio, el tiempo y la materia. </a:t>
            </a:r>
          </a:p>
          <a:p>
            <a:endParaRPr lang="es-ES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Y Dios dijo: "Que haya una explosión". Y hubo una explosión. </a:t>
            </a:r>
          </a:p>
          <a:p>
            <a:endParaRPr lang="es-ES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s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Y vio Dios que era bueno, y separó la explosión de la nada. </a:t>
            </a:r>
          </a:p>
          <a:p>
            <a:endParaRPr lang="es-ES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s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Dios llamó a la explosión "El Big </a:t>
            </a:r>
            <a:r>
              <a:rPr lang="es-E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Bang</a:t>
            </a:r>
            <a:r>
              <a:rPr lang="es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". Esta fue la primera época cosmológica.”</a:t>
            </a:r>
          </a:p>
          <a:p>
            <a:pPr algn="ctr"/>
            <a:endParaRPr lang="es-E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648"/>
            <a:ext cx="12271375" cy="690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lamada rectangular 9"/>
          <p:cNvSpPr/>
          <p:nvPr/>
        </p:nvSpPr>
        <p:spPr>
          <a:xfrm>
            <a:off x="324609" y="1068372"/>
            <a:ext cx="11622156" cy="5153524"/>
          </a:xfrm>
          <a:prstGeom prst="wedgeRectCallout">
            <a:avLst>
              <a:gd name="adj1" fmla="val -22635"/>
              <a:gd name="adj2" fmla="val 46944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 lo largo de un período de miles de millones de años Dios creó los cielos y la tierra a través de la evolución. </a:t>
            </a:r>
          </a:p>
          <a:p>
            <a:r>
              <a:rPr lang="es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Ahora bien, el mundo no existía antes de la creación del espacio, el tiempo y la materia. </a:t>
            </a:r>
            <a:endParaRPr lang="es-ES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Y Dios dijo: "Que haya una explosión". Y hubo una explosión. </a:t>
            </a:r>
          </a:p>
          <a:p>
            <a:r>
              <a:rPr lang="es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s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Y vio Dios que era bueno, y separó la explosión de la nada. </a:t>
            </a:r>
          </a:p>
          <a:p>
            <a:r>
              <a:rPr lang="es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s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Dios llamó a la explosión "El Big </a:t>
            </a:r>
            <a:r>
              <a:rPr lang="es-E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Bang</a:t>
            </a:r>
            <a:r>
              <a:rPr lang="es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". Esta fue la primera época cosmológica.”</a:t>
            </a:r>
          </a:p>
          <a:p>
            <a:pPr algn="ctr"/>
            <a:endParaRPr lang="es-E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55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113183" y="768626"/>
            <a:ext cx="10429460" cy="53803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/>
          <p:nvPr/>
        </p:nvPicPr>
        <p:blipFill rotWithShape="1">
          <a:blip r:embed="rId2" cstate="print"/>
          <a:srcRect l="632" t="5372" r="506" b="8628"/>
          <a:stretch/>
        </p:blipFill>
        <p:spPr>
          <a:xfrm>
            <a:off x="1113183" y="704919"/>
            <a:ext cx="10363200" cy="8348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7190" y="1859136"/>
            <a:ext cx="4552950" cy="228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Imagen 8" descr="Image result for bebe recien nacido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" r="17000"/>
          <a:stretch/>
        </p:blipFill>
        <p:spPr bwMode="auto">
          <a:xfrm>
            <a:off x="6294783" y="1893544"/>
            <a:ext cx="4975362" cy="45031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-238539" y="4773981"/>
            <a:ext cx="71031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¿Azar o Dios?</a:t>
            </a:r>
            <a:endParaRPr lang="es-ES" sz="54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706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113183" y="768626"/>
            <a:ext cx="10429460" cy="53803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Llamada rectangular 11"/>
          <p:cNvSpPr/>
          <p:nvPr/>
        </p:nvSpPr>
        <p:spPr>
          <a:xfrm>
            <a:off x="921025" y="2894215"/>
            <a:ext cx="4412974" cy="764549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VERDADERA</a:t>
            </a:r>
            <a:endParaRPr lang="es-E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Llamada rectangular 15"/>
          <p:cNvSpPr/>
          <p:nvPr/>
        </p:nvSpPr>
        <p:spPr>
          <a:xfrm>
            <a:off x="6692348" y="2893047"/>
            <a:ext cx="4412974" cy="765717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FALSA</a:t>
            </a:r>
            <a:endParaRPr lang="es-E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lamada rectangular 17"/>
          <p:cNvSpPr/>
          <p:nvPr/>
        </p:nvSpPr>
        <p:spPr>
          <a:xfrm>
            <a:off x="1934817" y="292500"/>
            <a:ext cx="8322365" cy="1053055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SÓLO HAY UNA VERDAD</a:t>
            </a:r>
            <a:endParaRPr lang="es-ES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1589270" y="1698332"/>
            <a:ext cx="3076484" cy="923330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CIENCIA</a:t>
            </a:r>
            <a:endParaRPr lang="es-ES" sz="5400" b="1" spc="50" dirty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7285331" y="1698332"/>
            <a:ext cx="3227008" cy="923330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BIBLIA</a:t>
            </a:r>
            <a:endParaRPr lang="es-ES" sz="5400" b="1" spc="50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 cstate="print"/>
          <a:srcRect l="6597" t="20427" r="59288" b="4018"/>
          <a:stretch/>
        </p:blipFill>
        <p:spPr>
          <a:xfrm>
            <a:off x="2142350" y="5024612"/>
            <a:ext cx="1839783" cy="175481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 cstate="print"/>
          <a:srcRect l="46638" t="33784" r="3589" b="14506"/>
          <a:stretch/>
        </p:blipFill>
        <p:spPr>
          <a:xfrm>
            <a:off x="7373437" y="5138063"/>
            <a:ext cx="3491235" cy="15279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62500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113183" y="768626"/>
            <a:ext cx="10429460" cy="53803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Rectángulo 13"/>
          <p:cNvSpPr/>
          <p:nvPr/>
        </p:nvSpPr>
        <p:spPr>
          <a:xfrm>
            <a:off x="1417983" y="358537"/>
            <a:ext cx="3076484" cy="923330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CIENCIA</a:t>
            </a:r>
            <a:endParaRPr lang="es-ES" sz="5400" b="1" spc="50" dirty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7629083" y="382461"/>
            <a:ext cx="2588029" cy="92333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endParaRPr lang="es-ES" sz="5400" b="1" spc="50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448775" y="4063253"/>
            <a:ext cx="321942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Cómo es el proceso</a:t>
            </a:r>
            <a:endParaRPr lang="es-ES" sz="5400" b="1" spc="50" dirty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6740873" y="4317532"/>
            <a:ext cx="4364448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AZAR</a:t>
            </a:r>
          </a:p>
          <a:p>
            <a:pPr algn="ctr"/>
            <a:endParaRPr lang="es-ES" sz="2800" b="1" spc="50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5400" b="1" spc="5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DIOS</a:t>
            </a:r>
            <a:endParaRPr lang="es-ES" sz="5400" b="1" spc="50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4643" y="1685178"/>
            <a:ext cx="4552950" cy="228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Imagen 12" descr="Image result for bebe recien nacido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" r="17000"/>
          <a:stretch/>
        </p:blipFill>
        <p:spPr bwMode="auto">
          <a:xfrm>
            <a:off x="7546443" y="1537261"/>
            <a:ext cx="2753308" cy="25818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3015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113183" y="768626"/>
            <a:ext cx="10429460" cy="53803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7538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113183" y="395817"/>
            <a:ext cx="9980711" cy="258532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54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5400" b="1" spc="50" dirty="0" smtClean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54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113183" y="3713714"/>
            <a:ext cx="9980711" cy="258532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54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5400" b="1" spc="50" dirty="0" smtClean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54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1241471" y="1296057"/>
            <a:ext cx="3550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54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volución</a:t>
            </a:r>
            <a:endParaRPr lang="es-ES" sz="54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Conector recto de flecha 19"/>
          <p:cNvCxnSpPr/>
          <p:nvPr/>
        </p:nvCxnSpPr>
        <p:spPr>
          <a:xfrm flipV="1">
            <a:off x="5075583" y="1007165"/>
            <a:ext cx="874643" cy="55695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>
            <a:off x="5074973" y="2040835"/>
            <a:ext cx="1021027" cy="405715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 21"/>
          <p:cNvSpPr/>
          <p:nvPr/>
        </p:nvSpPr>
        <p:spPr>
          <a:xfrm>
            <a:off x="6175776" y="483830"/>
            <a:ext cx="4423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 en el azar</a:t>
            </a:r>
            <a:endParaRPr lang="es-ES" sz="5400" b="1" spc="50" dirty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6256149" y="1890990"/>
            <a:ext cx="43426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 en Dios</a:t>
            </a:r>
            <a:endParaRPr lang="es-ES" sz="5400" b="1" spc="50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1424617" y="4619266"/>
            <a:ext cx="3275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Big </a:t>
            </a:r>
            <a:r>
              <a:rPr lang="es-ES" sz="5400" b="1" spc="50" dirty="0" err="1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Bang</a:t>
            </a:r>
            <a:endParaRPr lang="es-ES" sz="54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Conector recto de flecha 24"/>
          <p:cNvCxnSpPr/>
          <p:nvPr/>
        </p:nvCxnSpPr>
        <p:spPr>
          <a:xfrm flipV="1">
            <a:off x="5075583" y="4484473"/>
            <a:ext cx="874643" cy="55695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>
            <a:off x="5076048" y="5416764"/>
            <a:ext cx="1019952" cy="406537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ángulo 27"/>
          <p:cNvSpPr/>
          <p:nvPr/>
        </p:nvSpPr>
        <p:spPr>
          <a:xfrm>
            <a:off x="6325366" y="3968254"/>
            <a:ext cx="4423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 en el azar</a:t>
            </a:r>
            <a:endParaRPr lang="es-ES" sz="5400" b="1" spc="50" dirty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6325366" y="5271717"/>
            <a:ext cx="43426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 en Dios</a:t>
            </a:r>
            <a:endParaRPr lang="es-ES" sz="5400" b="1" spc="50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08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113183" y="768626"/>
            <a:ext cx="10429460" cy="53803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1006584" y="1838708"/>
            <a:ext cx="10642657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Mensaje </a:t>
            </a:r>
            <a:r>
              <a:rPr lang="es-ES" sz="54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Reino </a:t>
            </a:r>
            <a:r>
              <a:rPr lang="es-ES" sz="54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54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Dios </a:t>
            </a:r>
            <a:endParaRPr lang="es-ES" sz="54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16594" y="4353147"/>
            <a:ext cx="11316818" cy="144655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spc="5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Medio </a:t>
            </a:r>
            <a:r>
              <a:rPr lang="es-ES" sz="4400" b="1" spc="5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4400" b="1" spc="5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Ejemplo </a:t>
            </a:r>
            <a:r>
              <a:rPr lang="es-ES" sz="4400" b="1" spc="5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algo </a:t>
            </a:r>
            <a:endParaRPr lang="es-ES" sz="4400" b="1" spc="50" dirty="0" smtClean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4400" b="1" spc="5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endParaRPr lang="es-ES" sz="4400" b="1" spc="5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16594" y="246139"/>
            <a:ext cx="11158812" cy="769441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spc="5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PARÁBOLA DEL GRANO DE MOSTAZA</a:t>
            </a:r>
            <a:endParaRPr lang="es-ES" sz="4400" b="1" spc="50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7304370" y="4965154"/>
            <a:ext cx="380095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spc="5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común</a:t>
            </a:r>
            <a:endParaRPr lang="es-ES" sz="4400" b="1" spc="5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13" descr="Related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218" y="1538067"/>
            <a:ext cx="1855694" cy="1607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ángulo 15"/>
          <p:cNvSpPr/>
          <p:nvPr/>
        </p:nvSpPr>
        <p:spPr>
          <a:xfrm>
            <a:off x="361319" y="4873079"/>
            <a:ext cx="380095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spc="5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spc="5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transmisión</a:t>
            </a:r>
          </a:p>
        </p:txBody>
      </p:sp>
      <p:pic>
        <p:nvPicPr>
          <p:cNvPr id="17" name="Imagen 16" descr="Image result for arbol de mostaz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271" y="4244868"/>
            <a:ext cx="2549502" cy="17504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1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33960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113183" y="768626"/>
            <a:ext cx="10429460" cy="53803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-19879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361319" y="1838708"/>
            <a:ext cx="11631898" cy="175432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Mensaje </a:t>
            </a:r>
            <a:r>
              <a:rPr lang="es-ES" sz="54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Reino </a:t>
            </a:r>
            <a:r>
              <a:rPr lang="es-ES" sz="54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54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Dios</a:t>
            </a:r>
          </a:p>
          <a:p>
            <a:pPr algn="ctr"/>
            <a:r>
              <a:rPr lang="es-ES" sz="54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54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16594" y="4353147"/>
            <a:ext cx="11316818" cy="144655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spc="5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Medio </a:t>
            </a:r>
            <a:r>
              <a:rPr lang="es-ES" sz="4400" b="1" spc="5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4400" b="1" spc="5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Ejemplo </a:t>
            </a:r>
            <a:r>
              <a:rPr lang="es-ES" sz="4400" b="1" spc="5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algo </a:t>
            </a:r>
            <a:endParaRPr lang="es-ES" sz="4400" b="1" spc="50" dirty="0" smtClean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4400" b="1" spc="5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endParaRPr lang="es-ES" sz="4400" b="1" spc="5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7304370" y="4965154"/>
            <a:ext cx="380095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spc="5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común</a:t>
            </a:r>
            <a:endParaRPr lang="es-ES" sz="4400" b="1" spc="5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13" descr="Related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93356"/>
            <a:ext cx="2186608" cy="21494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ángulo 15"/>
          <p:cNvSpPr/>
          <p:nvPr/>
        </p:nvSpPr>
        <p:spPr>
          <a:xfrm>
            <a:off x="361319" y="4873079"/>
            <a:ext cx="380095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spc="5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spc="5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transmisión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344556" y="224448"/>
            <a:ext cx="11463130" cy="584775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spc="5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SOBRE EL FIRMAMENTO Y LOS CUERPOS CELESTES</a:t>
            </a:r>
            <a:endParaRPr lang="es-ES" sz="3200" b="1" spc="50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27652" y="1961322"/>
            <a:ext cx="2981739" cy="76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6586330" y="1974574"/>
            <a:ext cx="4678259" cy="7156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/>
          <p:cNvSpPr/>
          <p:nvPr/>
        </p:nvSpPr>
        <p:spPr>
          <a:xfrm>
            <a:off x="874643" y="2165219"/>
            <a:ext cx="2961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Mensaje</a:t>
            </a:r>
            <a:endParaRPr lang="es-ES" sz="54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6135757" y="1958261"/>
            <a:ext cx="584420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Dios es anterior a todo</a:t>
            </a:r>
          </a:p>
          <a:p>
            <a:pPr algn="ctr"/>
            <a:r>
              <a:rPr lang="es-ES" sz="40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Dios lo creó todo</a:t>
            </a:r>
            <a:endParaRPr lang="es-ES" sz="40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917635" y="4429919"/>
            <a:ext cx="4625008" cy="12126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/>
          <p:cNvSpPr/>
          <p:nvPr/>
        </p:nvSpPr>
        <p:spPr>
          <a:xfrm>
            <a:off x="7009846" y="4373930"/>
            <a:ext cx="469976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spc="5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Ciencia de la época</a:t>
            </a:r>
            <a:endParaRPr lang="es-ES" sz="4400" b="1" spc="5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agen 20" descr="http://www.webpages.uidaho.edu/ngier/308/OTcosmo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795" y="4197314"/>
            <a:ext cx="2710491" cy="18426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47839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113183" y="768626"/>
            <a:ext cx="10429460" cy="53803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-19879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361319" y="1838708"/>
            <a:ext cx="11631898" cy="175432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Mensaje </a:t>
            </a:r>
            <a:r>
              <a:rPr lang="es-ES" sz="54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Reino </a:t>
            </a:r>
            <a:r>
              <a:rPr lang="es-ES" sz="54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54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Dios</a:t>
            </a:r>
          </a:p>
          <a:p>
            <a:pPr algn="ctr"/>
            <a:r>
              <a:rPr lang="es-ES" sz="54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54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16594" y="4353147"/>
            <a:ext cx="11316818" cy="144655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spc="5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Medio </a:t>
            </a:r>
            <a:r>
              <a:rPr lang="es-ES" sz="4400" b="1" spc="5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4400" b="1" spc="5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Ejemplo </a:t>
            </a:r>
            <a:r>
              <a:rPr lang="es-ES" sz="4400" b="1" spc="5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algo </a:t>
            </a:r>
            <a:endParaRPr lang="es-ES" sz="4400" b="1" spc="50" dirty="0" smtClean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4400" b="1" spc="5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endParaRPr lang="es-ES" sz="4400" b="1" spc="5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7304370" y="4965154"/>
            <a:ext cx="380095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spc="5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común</a:t>
            </a:r>
            <a:endParaRPr lang="es-ES" sz="4400" b="1" spc="5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13" descr="Related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186" y="1616736"/>
            <a:ext cx="2247038" cy="2226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en 14" descr="Image result for judio antiguo escribiend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271" y="3843160"/>
            <a:ext cx="2831761" cy="2325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6" name="Rectángulo 15"/>
          <p:cNvSpPr/>
          <p:nvPr/>
        </p:nvSpPr>
        <p:spPr>
          <a:xfrm>
            <a:off x="361319" y="4873079"/>
            <a:ext cx="380095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spc="5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spc="5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transmisión</a:t>
            </a:r>
          </a:p>
        </p:txBody>
      </p:sp>
      <p:sp>
        <p:nvSpPr>
          <p:cNvPr id="4" name="Rectángulo 3"/>
          <p:cNvSpPr/>
          <p:nvPr/>
        </p:nvSpPr>
        <p:spPr>
          <a:xfrm>
            <a:off x="927652" y="1961322"/>
            <a:ext cx="2981739" cy="76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6586330" y="1974574"/>
            <a:ext cx="4678259" cy="7156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/>
          <p:cNvSpPr/>
          <p:nvPr/>
        </p:nvSpPr>
        <p:spPr>
          <a:xfrm>
            <a:off x="874643" y="2165219"/>
            <a:ext cx="2961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Mensaje</a:t>
            </a:r>
            <a:endParaRPr lang="es-ES" sz="54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917635" y="4429919"/>
            <a:ext cx="4625008" cy="12126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/>
          <p:cNvSpPr/>
          <p:nvPr/>
        </p:nvSpPr>
        <p:spPr>
          <a:xfrm>
            <a:off x="1854100" y="231154"/>
            <a:ext cx="8947626" cy="769441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spc="5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FENÓMENOS ATMOSFÉRICOS</a:t>
            </a:r>
            <a:endParaRPr lang="es-ES" sz="4400" b="1" spc="50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6135757" y="2279135"/>
            <a:ext cx="58442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Dios es Señor de todo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6952548" y="4309379"/>
            <a:ext cx="469976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spc="5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Conocimientos de la época</a:t>
            </a:r>
            <a:endParaRPr lang="es-ES" sz="4400" b="1" spc="5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616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113183" y="768626"/>
            <a:ext cx="10429460" cy="53803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0" y="-74088"/>
            <a:ext cx="12192000" cy="69320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  <a:p>
            <a:pPr algn="ctr"/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1113183" y="1081459"/>
            <a:ext cx="2961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Mensaje</a:t>
            </a:r>
            <a:endParaRPr lang="es-ES" sz="54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63826" y="3934762"/>
            <a:ext cx="392607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spc="5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Medio de</a:t>
            </a:r>
          </a:p>
          <a:p>
            <a:pPr algn="ctr"/>
            <a:r>
              <a:rPr lang="es-ES" sz="4800" b="1" spc="5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transmisión</a:t>
            </a:r>
            <a:endParaRPr lang="es-ES" sz="4800" b="1" spc="5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720694" y="412590"/>
            <a:ext cx="584420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Inspirado</a:t>
            </a:r>
          </a:p>
          <a:p>
            <a:pPr algn="ctr"/>
            <a:r>
              <a:rPr lang="es-ES" sz="40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Palabra de Dios</a:t>
            </a:r>
          </a:p>
          <a:p>
            <a:pPr algn="ctr"/>
            <a:r>
              <a:rPr lang="es-ES" sz="40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contiene error</a:t>
            </a:r>
          </a:p>
          <a:p>
            <a:pPr algn="ctr"/>
            <a:r>
              <a:rPr lang="es-ES" sz="40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cambia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6634406" y="3647916"/>
            <a:ext cx="502444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inspirado</a:t>
            </a:r>
          </a:p>
          <a:p>
            <a:pPr algn="ctr"/>
            <a:r>
              <a:rPr lang="es-ES" sz="4000" b="1" spc="5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Palabras humanas</a:t>
            </a:r>
          </a:p>
          <a:p>
            <a:pPr algn="ctr"/>
            <a:r>
              <a:rPr lang="es-ES" sz="4000" b="1" spc="5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Contiene “errores”</a:t>
            </a:r>
          </a:p>
          <a:p>
            <a:pPr algn="ctr"/>
            <a:r>
              <a:rPr lang="es-ES" sz="4000" b="1" spc="5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Cambia</a:t>
            </a:r>
          </a:p>
          <a:p>
            <a:pPr algn="ctr"/>
            <a:endParaRPr lang="es-ES" sz="4000" b="1" spc="5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31521" y="395817"/>
            <a:ext cx="10585836" cy="258532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54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5400" b="1" spc="50" dirty="0" smtClean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54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545462" y="3633911"/>
            <a:ext cx="11101076" cy="2585323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54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5400" b="1" spc="50" dirty="0" smtClean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54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12" descr="Related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875" y="522004"/>
            <a:ext cx="2247038" cy="2226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 descr="Image result for judio antiguo escribiend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500" y="4274231"/>
            <a:ext cx="1938011" cy="14291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39813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113183" y="768626"/>
            <a:ext cx="10429460" cy="53803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0" y="-13252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-238539" y="236067"/>
            <a:ext cx="834886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spc="5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¿SON CIENCIA Y BIBLIA INCOMPATIBLES?</a:t>
            </a:r>
            <a:endParaRPr lang="es-ES" sz="4800" b="1" spc="50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997488" y="2011436"/>
            <a:ext cx="1236236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es-ES" sz="54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13183" y="3623743"/>
            <a:ext cx="9610260" cy="923330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CIENCIA                                 </a:t>
            </a:r>
            <a:endParaRPr lang="es-ES" sz="5400" b="1" spc="50" dirty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172818" y="4983907"/>
            <a:ext cx="2833917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BIBLIA                                     </a:t>
            </a:r>
            <a:endParaRPr lang="es-ES" sz="5400" b="1" spc="50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169626" y="3623743"/>
            <a:ext cx="2492990" cy="923330"/>
          </a:xfrm>
          <a:prstGeom prst="rect">
            <a:avLst/>
          </a:prstGeom>
          <a:noFill/>
          <a:ln w="28575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FÍSICA</a:t>
            </a:r>
            <a:endParaRPr lang="es-ES" sz="5400" b="1" spc="50" dirty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148624" y="4163201"/>
            <a:ext cx="453499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5400" b="1" spc="50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5400" b="1" spc="5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METAFÍSICA</a:t>
            </a:r>
          </a:p>
          <a:p>
            <a:pPr algn="ctr"/>
            <a:endParaRPr lang="es-ES" sz="5400" b="1" spc="50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7874" y="276053"/>
            <a:ext cx="3557225" cy="265871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4" name="Rectángulo 13"/>
          <p:cNvSpPr/>
          <p:nvPr/>
        </p:nvSpPr>
        <p:spPr>
          <a:xfrm>
            <a:off x="1113183" y="5014552"/>
            <a:ext cx="9610259" cy="923330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  <a:endParaRPr lang="es-ES" sz="5400" b="1" spc="50" dirty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144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237000">
        <p15:prstTrans prst="drape"/>
      </p:transition>
    </mc:Choice>
    <mc:Fallback xmlns="">
      <p:transition spd="slow" advTm="23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113183" y="768626"/>
            <a:ext cx="10429460" cy="53803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0" y="-228050"/>
            <a:ext cx="12192000" cy="70860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4566566" y="287684"/>
            <a:ext cx="834886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spc="5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¿Contiene la Biblia “errores”?</a:t>
            </a:r>
            <a:endParaRPr lang="es-ES" sz="4800" b="1" spc="50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524000" y="3405780"/>
            <a:ext cx="12362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es-ES" sz="54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522472" y="3402035"/>
            <a:ext cx="2961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Mensaje</a:t>
            </a:r>
            <a:endParaRPr lang="es-ES" sz="54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678325" y="4810052"/>
            <a:ext cx="8515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SÍ</a:t>
            </a:r>
            <a:endParaRPr lang="es-ES" sz="54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054638" y="4856218"/>
            <a:ext cx="764233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spc="5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Medio de transmisión</a:t>
            </a:r>
            <a:endParaRPr lang="es-ES" sz="4800" b="1" spc="5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719" y="45696"/>
            <a:ext cx="4965516" cy="28807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8" name="Rectángulo 17"/>
          <p:cNvSpPr/>
          <p:nvPr/>
        </p:nvSpPr>
        <p:spPr>
          <a:xfrm>
            <a:off x="1369675" y="3438548"/>
            <a:ext cx="6744154" cy="92333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  <a:endParaRPr lang="es-ES" sz="5400" b="1" spc="50" dirty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1369675" y="4800947"/>
            <a:ext cx="9968885" cy="92333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  <a:endParaRPr lang="es-ES" sz="5400" b="1" spc="50" dirty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07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97000">
        <p15:prstTrans prst="drape"/>
      </p:transition>
    </mc:Choice>
    <mc:Fallback xmlns="">
      <p:transition spd="slow" advTm="29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113183" y="768626"/>
            <a:ext cx="10429460" cy="53803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431599" y="366829"/>
            <a:ext cx="6108889" cy="101566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 PENSAR</a:t>
            </a:r>
            <a:endParaRPr lang="es-ES" sz="60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lamada rectangular 8"/>
          <p:cNvSpPr/>
          <p:nvPr/>
        </p:nvSpPr>
        <p:spPr>
          <a:xfrm>
            <a:off x="874643" y="2050269"/>
            <a:ext cx="5552662" cy="1080059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Lectura literal de la Biblia</a:t>
            </a:r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lamada rectangular 9"/>
          <p:cNvSpPr/>
          <p:nvPr/>
        </p:nvSpPr>
        <p:spPr>
          <a:xfrm>
            <a:off x="874643" y="4809845"/>
            <a:ext cx="5552662" cy="1080059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 la Biblia buscando el mensaje inspirado</a:t>
            </a:r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 descr="Related imag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0" t="10685" r="6552"/>
          <a:stretch/>
        </p:blipFill>
        <p:spPr bwMode="auto">
          <a:xfrm>
            <a:off x="7540488" y="2778122"/>
            <a:ext cx="4094556" cy="30009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93622" y="273220"/>
            <a:ext cx="1514135" cy="15141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Rectángulo 11"/>
          <p:cNvSpPr/>
          <p:nvPr/>
        </p:nvSpPr>
        <p:spPr>
          <a:xfrm>
            <a:off x="3061253" y="3508421"/>
            <a:ext cx="980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ucida Handwriting" panose="03010101010101010101" pitchFamily="66" charset="0"/>
              </a:rPr>
              <a:t>o  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489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113183" y="768626"/>
            <a:ext cx="10429460" cy="53803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Llamada rectangular 8"/>
          <p:cNvSpPr/>
          <p:nvPr/>
        </p:nvSpPr>
        <p:spPr>
          <a:xfrm>
            <a:off x="874643" y="1906198"/>
            <a:ext cx="5552662" cy="1080059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 la Biblia sin ayuda</a:t>
            </a:r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lamada rectangular 9"/>
          <p:cNvSpPr/>
          <p:nvPr/>
        </p:nvSpPr>
        <p:spPr>
          <a:xfrm>
            <a:off x="874643" y="4809845"/>
            <a:ext cx="5552662" cy="1216581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 la Biblia con la ayuda de maestros y expertos</a:t>
            </a:r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13" descr="Image result for estudiando la biblia en bibliotec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945" y="2710829"/>
            <a:ext cx="3483664" cy="25008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9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5" name="Rectángulo 14"/>
          <p:cNvSpPr/>
          <p:nvPr/>
        </p:nvSpPr>
        <p:spPr>
          <a:xfrm>
            <a:off x="1431599" y="366829"/>
            <a:ext cx="6108889" cy="101566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 PENSAR</a:t>
            </a:r>
            <a:endParaRPr lang="es-ES" sz="60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93622" y="273220"/>
            <a:ext cx="1514135" cy="15141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Rectángulo 11"/>
          <p:cNvSpPr/>
          <p:nvPr/>
        </p:nvSpPr>
        <p:spPr>
          <a:xfrm>
            <a:off x="2915478" y="3392572"/>
            <a:ext cx="980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ucida Handwriting" panose="03010101010101010101" pitchFamily="66" charset="0"/>
              </a:rPr>
              <a:t>o  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826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113183" y="768626"/>
            <a:ext cx="10429460" cy="53803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Llamada rectangular 11"/>
          <p:cNvSpPr/>
          <p:nvPr/>
        </p:nvSpPr>
        <p:spPr>
          <a:xfrm>
            <a:off x="921025" y="2894215"/>
            <a:ext cx="4412974" cy="764549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VERDADERA</a:t>
            </a:r>
            <a:endParaRPr lang="es-E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Llamada rectangular 14"/>
          <p:cNvSpPr/>
          <p:nvPr/>
        </p:nvSpPr>
        <p:spPr>
          <a:xfrm>
            <a:off x="921025" y="4067686"/>
            <a:ext cx="4412974" cy="730424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FALSA</a:t>
            </a:r>
            <a:endParaRPr lang="es-E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Llamada rectangular 15"/>
          <p:cNvSpPr/>
          <p:nvPr/>
        </p:nvSpPr>
        <p:spPr>
          <a:xfrm>
            <a:off x="6692348" y="2893047"/>
            <a:ext cx="4412974" cy="765717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FALSA</a:t>
            </a:r>
            <a:endParaRPr lang="es-E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lamada rectangular 16"/>
          <p:cNvSpPr/>
          <p:nvPr/>
        </p:nvSpPr>
        <p:spPr>
          <a:xfrm>
            <a:off x="6692348" y="4065234"/>
            <a:ext cx="4412974" cy="727676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VERDADERA</a:t>
            </a:r>
            <a:endParaRPr lang="es-E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lamada rectangular 17"/>
          <p:cNvSpPr/>
          <p:nvPr/>
        </p:nvSpPr>
        <p:spPr>
          <a:xfrm>
            <a:off x="1934817" y="292500"/>
            <a:ext cx="8322365" cy="1053055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SÓLO HAY UNA VERDAD</a:t>
            </a:r>
            <a:endParaRPr lang="es-ES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1589270" y="1698332"/>
            <a:ext cx="3076484" cy="923330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CIENCIA</a:t>
            </a:r>
            <a:endParaRPr lang="es-ES" sz="5400" b="1" spc="50" dirty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7285331" y="1698332"/>
            <a:ext cx="3227008" cy="923330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BIBLIA</a:t>
            </a:r>
            <a:endParaRPr lang="es-ES" sz="5400" b="1" spc="50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 cstate="print"/>
          <a:srcRect l="6597" t="20427" r="59288" b="4018"/>
          <a:stretch/>
        </p:blipFill>
        <p:spPr>
          <a:xfrm>
            <a:off x="2142350" y="5024612"/>
            <a:ext cx="1839783" cy="175481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 cstate="print"/>
          <a:srcRect l="46638" t="33784" r="3589" b="14506"/>
          <a:stretch/>
        </p:blipFill>
        <p:spPr>
          <a:xfrm>
            <a:off x="7373437" y="5138063"/>
            <a:ext cx="3491235" cy="15279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6981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113183" y="768626"/>
            <a:ext cx="10429460" cy="53803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Llamada rectangular 8"/>
          <p:cNvSpPr/>
          <p:nvPr/>
        </p:nvSpPr>
        <p:spPr>
          <a:xfrm>
            <a:off x="874643" y="1976081"/>
            <a:ext cx="5552662" cy="1080059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pensar en las contradicciones</a:t>
            </a:r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lamada rectangular 9"/>
          <p:cNvSpPr/>
          <p:nvPr/>
        </p:nvSpPr>
        <p:spPr>
          <a:xfrm>
            <a:off x="874643" y="4809845"/>
            <a:ext cx="5552662" cy="1216581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Intentar que nuestra fe no tenga contradicciones</a:t>
            </a:r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0488" y="2580526"/>
            <a:ext cx="4159224" cy="28496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ángulo 11"/>
          <p:cNvSpPr/>
          <p:nvPr/>
        </p:nvSpPr>
        <p:spPr>
          <a:xfrm>
            <a:off x="1431599" y="366829"/>
            <a:ext cx="6108889" cy="101566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 PENSAR</a:t>
            </a:r>
            <a:endParaRPr lang="es-ES" sz="60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93622" y="273220"/>
            <a:ext cx="1514135" cy="15141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" name="Rectángulo 14"/>
          <p:cNvSpPr/>
          <p:nvPr/>
        </p:nvSpPr>
        <p:spPr>
          <a:xfrm>
            <a:off x="2855844" y="3491474"/>
            <a:ext cx="980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ucida Handwriting" panose="03010101010101010101" pitchFamily="66" charset="0"/>
              </a:rPr>
              <a:t>o  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378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113183" y="768626"/>
            <a:ext cx="10429460" cy="53803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Llamada rectangular 8"/>
          <p:cNvSpPr/>
          <p:nvPr/>
        </p:nvSpPr>
        <p:spPr>
          <a:xfrm>
            <a:off x="874643" y="1935912"/>
            <a:ext cx="5552662" cy="1080059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Mantener la tradición</a:t>
            </a:r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lamada rectangular 9"/>
          <p:cNvSpPr/>
          <p:nvPr/>
        </p:nvSpPr>
        <p:spPr>
          <a:xfrm>
            <a:off x="874643" y="4686999"/>
            <a:ext cx="5552662" cy="1747837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 necesario, traicionar la tradición para no traicionar a Dios</a:t>
            </a:r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431599" y="366829"/>
            <a:ext cx="6108889" cy="101566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 PENSAR</a:t>
            </a:r>
            <a:endParaRPr lang="es-ES" sz="60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93622" y="273220"/>
            <a:ext cx="1514135" cy="15141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Imagen 14" descr="Related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349" y="2555981"/>
            <a:ext cx="4240695" cy="30049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6" name="Rectángulo 15"/>
          <p:cNvSpPr/>
          <p:nvPr/>
        </p:nvSpPr>
        <p:spPr>
          <a:xfrm>
            <a:off x="2987818" y="3417768"/>
            <a:ext cx="980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ucida Handwriting" panose="03010101010101010101" pitchFamily="66" charset="0"/>
              </a:rPr>
              <a:t>o  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90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113183" y="768626"/>
            <a:ext cx="10429460" cy="53803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948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113183" y="768626"/>
            <a:ext cx="10429460" cy="53803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359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113183" y="768626"/>
            <a:ext cx="10429460" cy="53803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542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7027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113183" y="768626"/>
            <a:ext cx="10429460" cy="53803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Llamada rectangular 6"/>
          <p:cNvSpPr/>
          <p:nvPr/>
        </p:nvSpPr>
        <p:spPr>
          <a:xfrm>
            <a:off x="855755" y="1304174"/>
            <a:ext cx="4412974" cy="1192695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FÍSICA</a:t>
            </a:r>
            <a:endParaRPr lang="es-ES" sz="3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lamada rectangular 8"/>
          <p:cNvSpPr/>
          <p:nvPr/>
        </p:nvSpPr>
        <p:spPr>
          <a:xfrm>
            <a:off x="874643" y="3010210"/>
            <a:ext cx="4412974" cy="2476297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NATURALEZA</a:t>
            </a:r>
          </a:p>
          <a:p>
            <a:pPr algn="ctr"/>
            <a:endParaRPr lang="es-ES" sz="32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OBSERVACIONES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EXPERIMENTOS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TEORÍAS 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LEYES</a:t>
            </a:r>
            <a:endPara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524000" y="5635673"/>
            <a:ext cx="30764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CIENCIA</a:t>
            </a:r>
            <a:endParaRPr lang="es-ES" sz="5400" b="1" spc="50" dirty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816627" y="126982"/>
            <a:ext cx="43069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FILOSOFÍA</a:t>
            </a:r>
            <a:endParaRPr lang="es-ES" sz="5400" b="1" spc="5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753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113183" y="768626"/>
            <a:ext cx="10429460" cy="53803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Llamada rectangular 6"/>
          <p:cNvSpPr/>
          <p:nvPr/>
        </p:nvSpPr>
        <p:spPr>
          <a:xfrm>
            <a:off x="855755" y="1304174"/>
            <a:ext cx="4412974" cy="1192695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FÍSICA</a:t>
            </a:r>
            <a:endParaRPr lang="es-ES" sz="3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lamada rectangular 7"/>
          <p:cNvSpPr/>
          <p:nvPr/>
        </p:nvSpPr>
        <p:spPr>
          <a:xfrm>
            <a:off x="6917633" y="1304174"/>
            <a:ext cx="4412974" cy="1192695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METAFÍSICA</a:t>
            </a:r>
            <a:endParaRPr lang="es-ES" sz="3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lamada rectangular 8"/>
          <p:cNvSpPr/>
          <p:nvPr/>
        </p:nvSpPr>
        <p:spPr>
          <a:xfrm>
            <a:off x="874643" y="3010210"/>
            <a:ext cx="4412974" cy="2476297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NATURALEZA</a:t>
            </a:r>
          </a:p>
          <a:p>
            <a:pPr algn="ctr"/>
            <a:endParaRPr lang="es-ES" sz="32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OBSERVACIONES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EXPERIMENTOS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TEORÍAS 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LEYES</a:t>
            </a:r>
            <a:endPara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lamada rectangular 9"/>
          <p:cNvSpPr/>
          <p:nvPr/>
        </p:nvSpPr>
        <p:spPr>
          <a:xfrm>
            <a:off x="6917633" y="3025563"/>
            <a:ext cx="4412974" cy="2476296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ALLÁ DE LA NATURALEZA</a:t>
            </a:r>
          </a:p>
          <a:p>
            <a:pPr algn="ctr"/>
            <a:endParaRPr lang="es-ES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INTUICIÓN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RAZÓN</a:t>
            </a:r>
            <a:endPara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524000" y="5635673"/>
            <a:ext cx="30764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CIENCIA</a:t>
            </a:r>
            <a:endParaRPr lang="es-ES" sz="5400" b="1" spc="50" dirty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7193433" y="5556983"/>
            <a:ext cx="36493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RELIGIÓN</a:t>
            </a:r>
            <a:endParaRPr lang="es-ES" sz="5400" b="1" spc="50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816627" y="126982"/>
            <a:ext cx="43069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FILOSOFÍA</a:t>
            </a:r>
            <a:endParaRPr lang="es-ES" sz="5400" b="1" spc="5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48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113183" y="768626"/>
            <a:ext cx="10429460" cy="53803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0" y="-19034"/>
            <a:ext cx="12192000" cy="6877034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1982523" y="164580"/>
            <a:ext cx="71031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¿QUÉ PASÓ?</a:t>
            </a:r>
            <a:endParaRPr lang="es-ES" sz="54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36331" y="3371740"/>
            <a:ext cx="3076484" cy="923330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CIENCIA</a:t>
            </a:r>
            <a:endParaRPr lang="es-ES" sz="5400" b="1" spc="50" dirty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ector recto de flecha 16"/>
          <p:cNvCxnSpPr/>
          <p:nvPr/>
        </p:nvCxnSpPr>
        <p:spPr>
          <a:xfrm flipV="1">
            <a:off x="3569125" y="1852597"/>
            <a:ext cx="908108" cy="927132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3587026" y="5341671"/>
            <a:ext cx="833897" cy="886059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 descr="Image result for emoticon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489" y="280692"/>
            <a:ext cx="1097280" cy="10845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Llamada rectangular 12"/>
          <p:cNvSpPr/>
          <p:nvPr/>
        </p:nvSpPr>
        <p:spPr>
          <a:xfrm>
            <a:off x="4977515" y="1419167"/>
            <a:ext cx="3954450" cy="733766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OBSERVACIÓN</a:t>
            </a:r>
            <a:endParaRPr lang="es-ES" sz="3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lamada rectangular 13"/>
          <p:cNvSpPr/>
          <p:nvPr/>
        </p:nvSpPr>
        <p:spPr>
          <a:xfrm>
            <a:off x="4977515" y="2464565"/>
            <a:ext cx="3954450" cy="733766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HIPÓTESIS</a:t>
            </a:r>
            <a:endParaRPr lang="es-ES" sz="3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Llamada rectangular 19"/>
          <p:cNvSpPr/>
          <p:nvPr/>
        </p:nvSpPr>
        <p:spPr>
          <a:xfrm>
            <a:off x="4977515" y="3613055"/>
            <a:ext cx="4749581" cy="733766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EXPERIMENTACIÓN</a:t>
            </a:r>
            <a:endParaRPr lang="es-ES" sz="3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Llamada rectangular 20"/>
          <p:cNvSpPr/>
          <p:nvPr/>
        </p:nvSpPr>
        <p:spPr>
          <a:xfrm>
            <a:off x="4977515" y="4702379"/>
            <a:ext cx="3954450" cy="733766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LEYES</a:t>
            </a:r>
            <a:endParaRPr lang="es-ES" sz="3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lamada rectangular 21"/>
          <p:cNvSpPr/>
          <p:nvPr/>
        </p:nvSpPr>
        <p:spPr>
          <a:xfrm>
            <a:off x="4977515" y="5860847"/>
            <a:ext cx="3954450" cy="733766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TEORÍAS</a:t>
            </a:r>
            <a:endParaRPr lang="es-ES" sz="3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Conector recto de flecha 22"/>
          <p:cNvCxnSpPr/>
          <p:nvPr/>
        </p:nvCxnSpPr>
        <p:spPr>
          <a:xfrm flipV="1">
            <a:off x="3598954" y="2830303"/>
            <a:ext cx="1027043" cy="635698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>
            <a:off x="3598954" y="4546447"/>
            <a:ext cx="1027043" cy="642818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 flipV="1">
            <a:off x="3745716" y="3917272"/>
            <a:ext cx="887401" cy="10651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43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113183" y="768626"/>
            <a:ext cx="10429460" cy="53803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0" y="-19035"/>
            <a:ext cx="12192000" cy="69764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1974573" y="361317"/>
            <a:ext cx="71031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¿QUÉ PASÓ?</a:t>
            </a:r>
            <a:endParaRPr lang="es-ES" sz="54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36331" y="3371740"/>
            <a:ext cx="3076484" cy="923330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CIENCIA</a:t>
            </a:r>
            <a:endParaRPr lang="es-ES" sz="5400" b="1" spc="50" dirty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Llamada rectangular 14"/>
          <p:cNvSpPr/>
          <p:nvPr/>
        </p:nvSpPr>
        <p:spPr>
          <a:xfrm>
            <a:off x="4625998" y="1617403"/>
            <a:ext cx="7076660" cy="1792563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teorías no contienen la Verdad absoluta, por eso pueden cambiar</a:t>
            </a:r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Llamada rectangular 15"/>
          <p:cNvSpPr/>
          <p:nvPr/>
        </p:nvSpPr>
        <p:spPr>
          <a:xfrm>
            <a:off x="4625998" y="3662098"/>
            <a:ext cx="7076660" cy="2678984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teorías son aceptadas o rechazadas según  los datos que se tienen. Las teorías antiguas eran las adecuadas a su momento.</a:t>
            </a:r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ector recto de flecha 16"/>
          <p:cNvCxnSpPr/>
          <p:nvPr/>
        </p:nvCxnSpPr>
        <p:spPr>
          <a:xfrm flipV="1">
            <a:off x="3625458" y="2447945"/>
            <a:ext cx="702365" cy="1028280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3586692" y="4376549"/>
            <a:ext cx="833897" cy="886059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 descr="Image result for emoticon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489" y="280692"/>
            <a:ext cx="1097280" cy="10845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62829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113183" y="768626"/>
            <a:ext cx="10429460" cy="53803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0" y="-53010"/>
            <a:ext cx="12192000" cy="69110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1974573" y="361317"/>
            <a:ext cx="71031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¿QUÉ PASÓ?</a:t>
            </a:r>
            <a:endParaRPr lang="es-ES" sz="54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49357" y="1688222"/>
            <a:ext cx="4435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COPÉRNICO</a:t>
            </a:r>
            <a:endParaRPr lang="es-ES" sz="5400" b="1" spc="50" dirty="0">
              <a:ln w="0"/>
              <a:solidFill>
                <a:schemeClr val="accent6">
                  <a:lumMod val="40000"/>
                  <a:lumOff val="6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n 18" descr="Image result for emoticon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489" y="280692"/>
            <a:ext cx="1097280" cy="10845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Rectángulo 12"/>
          <p:cNvSpPr/>
          <p:nvPr/>
        </p:nvSpPr>
        <p:spPr>
          <a:xfrm>
            <a:off x="1042602" y="2744856"/>
            <a:ext cx="36493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GALILEO</a:t>
            </a:r>
            <a:endParaRPr lang="es-ES" sz="5400" b="1" spc="50" dirty="0">
              <a:ln w="0"/>
              <a:solidFill>
                <a:schemeClr val="accent1">
                  <a:lumMod val="40000"/>
                  <a:lumOff val="6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042602" y="3869933"/>
            <a:ext cx="36493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DARWIN</a:t>
            </a:r>
            <a:endParaRPr lang="es-ES" sz="5400" b="1" spc="50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873456" y="5078358"/>
            <a:ext cx="39549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5400" b="1" spc="5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LEMAÎTRE</a:t>
            </a:r>
            <a:endParaRPr lang="es-ES" sz="5400" b="1" spc="50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9992" y="2011864"/>
            <a:ext cx="4955329" cy="3703672"/>
          </a:xfrm>
          <a:prstGeom prst="rect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81109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2894</TotalTime>
  <Words>1182</Words>
  <Application>Microsoft Office PowerPoint</Application>
  <PresentationFormat>Panorámica</PresentationFormat>
  <Paragraphs>311</Paragraphs>
  <Slides>45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51" baseType="lpstr">
      <vt:lpstr>Arial</vt:lpstr>
      <vt:lpstr>Calibri</vt:lpstr>
      <vt:lpstr>Calibri Light</vt:lpstr>
      <vt:lpstr>Comic Sans MS</vt:lpstr>
      <vt:lpstr>Lucida Handwriting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 User</dc:creator>
  <cp:lastModifiedBy>Jose A. C.</cp:lastModifiedBy>
  <cp:revision>116</cp:revision>
  <dcterms:created xsi:type="dcterms:W3CDTF">2017-08-16T10:07:06Z</dcterms:created>
  <dcterms:modified xsi:type="dcterms:W3CDTF">2017-09-04T16:50:27Z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