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63" r:id="rId2"/>
    <p:sldId id="256" r:id="rId3"/>
    <p:sldId id="257" r:id="rId4"/>
    <p:sldId id="258" r:id="rId5"/>
    <p:sldId id="259" r:id="rId6"/>
    <p:sldId id="260" r:id="rId7"/>
    <p:sldId id="261" r:id="rId8"/>
    <p:sldId id="262" r:id="rId9"/>
    <p:sldId id="264" r:id="rId10"/>
    <p:sldId id="265" r:id="rId11"/>
    <p:sldId id="266" r:id="rId12"/>
    <p:sldId id="268" r:id="rId13"/>
    <p:sldId id="274" r:id="rId14"/>
    <p:sldId id="269" r:id="rId15"/>
    <p:sldId id="270" r:id="rId16"/>
    <p:sldId id="271" r:id="rId17"/>
    <p:sldId id="272" r:id="rId18"/>
    <p:sldId id="273" r:id="rId19"/>
    <p:sldId id="275" r:id="rId20"/>
    <p:sldId id="276" r:id="rId21"/>
    <p:sldId id="277" r:id="rId22"/>
    <p:sldId id="278" r:id="rId23"/>
    <p:sldId id="279" r:id="rId24"/>
    <p:sldId id="281" r:id="rId25"/>
    <p:sldId id="280" r:id="rId26"/>
    <p:sldId id="283" r:id="rId27"/>
    <p:sldId id="282" r:id="rId28"/>
    <p:sldId id="285" r:id="rId29"/>
    <p:sldId id="286" r:id="rId30"/>
    <p:sldId id="284" r:id="rId31"/>
    <p:sldId id="267"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1456F-1001-4C74-988E-8AF056A63BEF}" type="datetimeFigureOut">
              <a:rPr lang="es-ES" smtClean="0"/>
              <a:t>04/09/2017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F18D0-3645-4D88-9E20-2319129D6411}" type="slidenum">
              <a:rPr lang="es-ES" smtClean="0"/>
              <a:t>‹Nº›</a:t>
            </a:fld>
            <a:endParaRPr lang="es-ES"/>
          </a:p>
        </p:txBody>
      </p:sp>
    </p:spTree>
    <p:extLst>
      <p:ext uri="{BB962C8B-B14F-4D97-AF65-F5344CB8AC3E}">
        <p14:creationId xmlns:p14="http://schemas.microsoft.com/office/powerpoint/2010/main" val="43020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4F18D0-3645-4D88-9E20-2319129D6411}" type="slidenum">
              <a:rPr lang="es-ES" smtClean="0"/>
              <a:t>23</a:t>
            </a:fld>
            <a:endParaRPr lang="es-ES"/>
          </a:p>
        </p:txBody>
      </p:sp>
    </p:spTree>
    <p:extLst>
      <p:ext uri="{BB962C8B-B14F-4D97-AF65-F5344CB8AC3E}">
        <p14:creationId xmlns:p14="http://schemas.microsoft.com/office/powerpoint/2010/main" val="223799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04/09/2017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04/09/2017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04/09/2017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04/09/2017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A847CFC-816F-41D0-AAC0-9BF4FEBC753E}" type="datetimeFigureOut">
              <a:rPr lang="es-ES" smtClean="0"/>
              <a:t>04/09/2017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04/09/2017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04/09/2017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04/09/2017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A847CFC-816F-41D0-AAC0-9BF4FEBC753E}" type="datetimeFigureOut">
              <a:rPr lang="es-ES" smtClean="0"/>
              <a:t>04/09/2017</a:t>
            </a:fld>
            <a:endParaRPr lang="es-ES"/>
          </a:p>
        </p:txBody>
      </p:sp>
      <p:sp>
        <p:nvSpPr>
          <p:cNvPr id="9" name="Slide Number Placeholder 8"/>
          <p:cNvSpPr>
            <a:spLocks noGrp="1"/>
          </p:cNvSpPr>
          <p:nvPr>
            <p:ph type="sldNum" sz="quarter" idx="11"/>
          </p:nvPr>
        </p:nvSpPr>
        <p:spPr/>
        <p:txBody>
          <a:bodyPr/>
          <a:lstStyle/>
          <a:p>
            <a:fld id="{132FADFE-3B8F-471C-ABF0-DBC7717ECBBC}"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2FADFE-3B8F-471C-ABF0-DBC7717ECBBC}"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A847CFC-816F-41D0-AAC0-9BF4FEBC753E}" type="datetimeFigureOut">
              <a:rPr lang="es-ES" smtClean="0"/>
              <a:t>04/09/2017</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fianza en ti m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372200" y="5157192"/>
            <a:ext cx="2952328" cy="1477328"/>
          </a:xfrm>
          <a:prstGeom prst="rect">
            <a:avLst/>
          </a:prstGeom>
          <a:noFill/>
        </p:spPr>
        <p:txBody>
          <a:bodyPr wrap="square" rtlCol="0">
            <a:spAutoFit/>
          </a:bodyPr>
          <a:lstStyle/>
          <a:p>
            <a:pPr algn="ctr"/>
            <a:r>
              <a:rPr lang="es-ES" dirty="0" smtClean="0">
                <a:solidFill>
                  <a:schemeClr val="bg1"/>
                </a:solidFill>
              </a:rPr>
              <a:t>48º Encuentro Nacional de las Iglesias de Cristo en España</a:t>
            </a:r>
          </a:p>
          <a:p>
            <a:pPr algn="ctr"/>
            <a:endParaRPr lang="es-ES" dirty="0" smtClean="0">
              <a:solidFill>
                <a:schemeClr val="bg1"/>
              </a:solidFill>
            </a:endParaRPr>
          </a:p>
          <a:p>
            <a:pPr algn="ctr"/>
            <a:r>
              <a:rPr lang="es-ES" dirty="0" smtClean="0">
                <a:solidFill>
                  <a:schemeClr val="bg1"/>
                </a:solidFill>
              </a:rPr>
              <a:t>    Javier González Monroy</a:t>
            </a:r>
            <a:endParaRPr lang="es-ES" dirty="0">
              <a:solidFill>
                <a:schemeClr val="bg1"/>
              </a:solidFill>
            </a:endParaRPr>
          </a:p>
        </p:txBody>
      </p:sp>
      <p:sp>
        <p:nvSpPr>
          <p:cNvPr id="3" name="2 Rectángulo"/>
          <p:cNvSpPr/>
          <p:nvPr/>
        </p:nvSpPr>
        <p:spPr>
          <a:xfrm>
            <a:off x="32331" y="-147593"/>
            <a:ext cx="9111669" cy="1200329"/>
          </a:xfrm>
          <a:prstGeom prst="rect">
            <a:avLst/>
          </a:prstGeom>
        </p:spPr>
        <p:txBody>
          <a:bodyPr wrap="square">
            <a:spAutoFit/>
          </a:bodyPr>
          <a:lstStyle/>
          <a:p>
            <a:pPr algn="ctr"/>
            <a:r>
              <a:rPr lang="es-ES" sz="7200" dirty="0">
                <a:solidFill>
                  <a:schemeClr val="bg1"/>
                </a:solidFill>
                <a:latin typeface="Arial Black" pitchFamily="34" charset="0"/>
              </a:rPr>
              <a:t>VIVIENDO LA FE</a:t>
            </a:r>
          </a:p>
        </p:txBody>
      </p:sp>
    </p:spTree>
    <p:extLst>
      <p:ext uri="{BB962C8B-B14F-4D97-AF65-F5344CB8AC3E}">
        <p14:creationId xmlns:p14="http://schemas.microsoft.com/office/powerpoint/2010/main" val="4615302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lavo ardi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912" y="235530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332656"/>
            <a:ext cx="8136904" cy="1569660"/>
          </a:xfrm>
          <a:prstGeom prst="rect">
            <a:avLst/>
          </a:prstGeom>
        </p:spPr>
        <p:txBody>
          <a:bodyPr wrap="square">
            <a:spAutoFit/>
          </a:bodyPr>
          <a:lstStyle/>
          <a:p>
            <a:pPr algn="ctr"/>
            <a:r>
              <a:rPr lang="es-ES" sz="3200" b="1" dirty="0" smtClean="0"/>
              <a:t>Muchos </a:t>
            </a:r>
            <a:r>
              <a:rPr lang="es-ES" sz="3200" b="1" dirty="0"/>
              <a:t>hemos entendido que tener una fe fuerte depende de saber claramente en qué </a:t>
            </a:r>
            <a:r>
              <a:rPr lang="es-ES" sz="3200" b="1" dirty="0" smtClean="0"/>
              <a:t>creemos.</a:t>
            </a:r>
            <a:endParaRPr lang="es-ES" sz="3200" b="1" dirty="0"/>
          </a:p>
        </p:txBody>
      </p:sp>
      <p:grpSp>
        <p:nvGrpSpPr>
          <p:cNvPr id="7" name="6 Grupo"/>
          <p:cNvGrpSpPr/>
          <p:nvPr/>
        </p:nvGrpSpPr>
        <p:grpSpPr>
          <a:xfrm>
            <a:off x="0" y="4353582"/>
            <a:ext cx="9146480" cy="2504418"/>
            <a:chOff x="0" y="4353582"/>
            <a:chExt cx="9146480" cy="2504418"/>
          </a:xfrm>
        </p:grpSpPr>
        <p:grpSp>
          <p:nvGrpSpPr>
            <p:cNvPr id="8" name="7 Grupo"/>
            <p:cNvGrpSpPr/>
            <p:nvPr/>
          </p:nvGrpSpPr>
          <p:grpSpPr>
            <a:xfrm>
              <a:off x="0" y="5402020"/>
              <a:ext cx="9146480" cy="1455980"/>
              <a:chOff x="0" y="5402020"/>
              <a:chExt cx="9146480" cy="1455980"/>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9" name="8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29085947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460432" y="5589240"/>
            <a:ext cx="683568"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CuadroTexto"/>
          <p:cNvSpPr txBox="1"/>
          <p:nvPr/>
        </p:nvSpPr>
        <p:spPr>
          <a:xfrm>
            <a:off x="0" y="6488668"/>
            <a:ext cx="8460432"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5" name="4 Rectángulo"/>
          <p:cNvSpPr/>
          <p:nvPr/>
        </p:nvSpPr>
        <p:spPr>
          <a:xfrm>
            <a:off x="323528" y="260648"/>
            <a:ext cx="7920880" cy="2062103"/>
          </a:xfrm>
          <a:prstGeom prst="rect">
            <a:avLst/>
          </a:prstGeom>
        </p:spPr>
        <p:txBody>
          <a:bodyPr wrap="square">
            <a:spAutoFit/>
          </a:bodyPr>
          <a:lstStyle/>
          <a:p>
            <a:pPr algn="ctr"/>
            <a:r>
              <a:rPr lang="es-ES" sz="3200" b="1" dirty="0" smtClean="0">
                <a:solidFill>
                  <a:srgbClr val="C00000"/>
                </a:solidFill>
              </a:rPr>
              <a:t>Error:</a:t>
            </a:r>
            <a:r>
              <a:rPr lang="es-ES" sz="3200" dirty="0" smtClean="0"/>
              <a:t> confiar </a:t>
            </a:r>
            <a:r>
              <a:rPr lang="es-ES" sz="3200" dirty="0"/>
              <a:t>en nuestras creencias en lugar de confiar en Dios. </a:t>
            </a:r>
            <a:endParaRPr lang="es-ES" sz="3200" dirty="0" smtClean="0"/>
          </a:p>
          <a:p>
            <a:endParaRPr lang="es-ES" sz="3200" dirty="0"/>
          </a:p>
          <a:p>
            <a:pPr algn="ctr"/>
            <a:r>
              <a:rPr lang="es-ES" sz="3200" b="1" dirty="0" smtClean="0"/>
              <a:t>Limitamos </a:t>
            </a:r>
            <a:r>
              <a:rPr lang="es-ES" sz="3200" b="1" dirty="0"/>
              <a:t>a Dios a nuestro </a:t>
            </a:r>
            <a:r>
              <a:rPr lang="es-ES" sz="3200" b="1" dirty="0" smtClean="0"/>
              <a:t>entendimiento.</a:t>
            </a:r>
            <a:endParaRPr lang="es-ES" sz="3200" b="1" dirty="0"/>
          </a:p>
        </p:txBody>
      </p:sp>
      <p:pic>
        <p:nvPicPr>
          <p:cNvPr id="10242" name="Picture 2" descr="Image result for idolo israel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229" y="2655730"/>
            <a:ext cx="3695477" cy="34953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0" y="4353582"/>
            <a:ext cx="9146480" cy="2504418"/>
            <a:chOff x="0" y="4353582"/>
            <a:chExt cx="9146480" cy="2504418"/>
          </a:xfrm>
        </p:grpSpPr>
        <p:grpSp>
          <p:nvGrpSpPr>
            <p:cNvPr id="8" name="7 Grupo"/>
            <p:cNvGrpSpPr/>
            <p:nvPr/>
          </p:nvGrpSpPr>
          <p:grpSpPr>
            <a:xfrm>
              <a:off x="0" y="5402020"/>
              <a:ext cx="9146480" cy="1455980"/>
              <a:chOff x="0" y="5402020"/>
              <a:chExt cx="9146480" cy="1455980"/>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9" name="8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38782971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460432" y="5589240"/>
            <a:ext cx="683568"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ctángulo"/>
          <p:cNvSpPr/>
          <p:nvPr/>
        </p:nvSpPr>
        <p:spPr>
          <a:xfrm>
            <a:off x="395536" y="4876195"/>
            <a:ext cx="7704856" cy="1077218"/>
          </a:xfrm>
          <a:prstGeom prst="rect">
            <a:avLst/>
          </a:prstGeom>
        </p:spPr>
        <p:txBody>
          <a:bodyPr wrap="square">
            <a:spAutoFit/>
          </a:bodyPr>
          <a:lstStyle/>
          <a:p>
            <a:pPr algn="ctr"/>
            <a:r>
              <a:rPr lang="es-ES" sz="3200" b="1" dirty="0" smtClean="0"/>
              <a:t>Qué </a:t>
            </a:r>
            <a:r>
              <a:rPr lang="es-ES" sz="3200" b="1" dirty="0"/>
              <a:t>pasa cuando “</a:t>
            </a:r>
            <a:r>
              <a:rPr lang="es-ES" sz="3200" b="1" dirty="0">
                <a:solidFill>
                  <a:srgbClr val="C00000"/>
                </a:solidFill>
              </a:rPr>
              <a:t>conocer</a:t>
            </a:r>
            <a:r>
              <a:rPr lang="es-ES" sz="3200" b="1" dirty="0" smtClean="0"/>
              <a:t>”, </a:t>
            </a:r>
          </a:p>
          <a:p>
            <a:pPr algn="ctr"/>
            <a:r>
              <a:rPr lang="es-ES" sz="3200" b="1" dirty="0" smtClean="0"/>
              <a:t>es </a:t>
            </a:r>
            <a:r>
              <a:rPr lang="es-ES" sz="3200" b="1" dirty="0"/>
              <a:t>más importante que “</a:t>
            </a:r>
            <a:r>
              <a:rPr lang="es-ES" sz="3200" b="1" dirty="0">
                <a:solidFill>
                  <a:srgbClr val="C00000"/>
                </a:solidFill>
              </a:rPr>
              <a:t>confiar</a:t>
            </a:r>
            <a:r>
              <a:rPr lang="es-ES" sz="3200" b="1" dirty="0"/>
              <a:t>”.</a:t>
            </a:r>
          </a:p>
        </p:txBody>
      </p:sp>
      <p:sp>
        <p:nvSpPr>
          <p:cNvPr id="5" name="4 CuadroTexto"/>
          <p:cNvSpPr txBox="1"/>
          <p:nvPr/>
        </p:nvSpPr>
        <p:spPr>
          <a:xfrm>
            <a:off x="0" y="6488668"/>
            <a:ext cx="8460432"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pic>
        <p:nvPicPr>
          <p:cNvPr id="13314" name="Picture 2" descr="Image result for adan y e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42055"/>
            <a:ext cx="5472608" cy="51214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0" y="4353582"/>
            <a:ext cx="9146480" cy="2504418"/>
            <a:chOff x="0" y="4353582"/>
            <a:chExt cx="9146480" cy="2504418"/>
          </a:xfrm>
        </p:grpSpPr>
        <p:grpSp>
          <p:nvGrpSpPr>
            <p:cNvPr id="8" name="7 Grupo"/>
            <p:cNvGrpSpPr/>
            <p:nvPr/>
          </p:nvGrpSpPr>
          <p:grpSpPr>
            <a:xfrm>
              <a:off x="0" y="5402020"/>
              <a:ext cx="9146480" cy="1455980"/>
              <a:chOff x="0" y="5402020"/>
              <a:chExt cx="9146480" cy="1455980"/>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9" name="8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3944238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7920880" cy="1569660"/>
          </a:xfrm>
          <a:prstGeom prst="rect">
            <a:avLst/>
          </a:prstGeom>
        </p:spPr>
        <p:txBody>
          <a:bodyPr wrap="square">
            <a:spAutoFit/>
          </a:bodyPr>
          <a:lstStyle/>
          <a:p>
            <a:pPr algn="ctr"/>
            <a:r>
              <a:rPr lang="es-ES" sz="3200" b="1" dirty="0"/>
              <a:t>La duda no es </a:t>
            </a:r>
            <a:r>
              <a:rPr lang="es-ES" sz="3200" b="1" dirty="0" smtClean="0"/>
              <a:t>enemiga </a:t>
            </a:r>
            <a:r>
              <a:rPr lang="es-ES" sz="3200" b="1" dirty="0"/>
              <a:t>de la </a:t>
            </a:r>
            <a:r>
              <a:rPr lang="es-ES" sz="3200" b="1" dirty="0" smtClean="0"/>
              <a:t>fe,</a:t>
            </a:r>
          </a:p>
          <a:p>
            <a:pPr algn="ctr"/>
            <a:r>
              <a:rPr lang="es-ES" sz="3200" b="1" dirty="0"/>
              <a:t>es la forma de Dios de </a:t>
            </a:r>
            <a:r>
              <a:rPr lang="es-ES" sz="3200" b="1" dirty="0" smtClean="0"/>
              <a:t>decir:</a:t>
            </a:r>
          </a:p>
          <a:p>
            <a:pPr algn="ctr"/>
            <a:r>
              <a:rPr lang="es-ES" sz="3200" b="1" dirty="0" smtClean="0"/>
              <a:t>“</a:t>
            </a:r>
            <a:r>
              <a:rPr lang="es-ES" sz="3200" b="1" dirty="0" smtClean="0">
                <a:solidFill>
                  <a:srgbClr val="C00000"/>
                </a:solidFill>
              </a:rPr>
              <a:t>tiempo </a:t>
            </a:r>
            <a:r>
              <a:rPr lang="es-ES" sz="3200" b="1" dirty="0">
                <a:solidFill>
                  <a:srgbClr val="C00000"/>
                </a:solidFill>
              </a:rPr>
              <a:t>de avanzar</a:t>
            </a:r>
            <a:r>
              <a:rPr lang="es-ES" sz="3200" b="1" dirty="0"/>
              <a:t>”</a:t>
            </a:r>
          </a:p>
        </p:txBody>
      </p:sp>
      <p:pic>
        <p:nvPicPr>
          <p:cNvPr id="14338" name="Picture 2" descr="Image result for hand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83" y="2060848"/>
            <a:ext cx="7076369" cy="419784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0" y="6488668"/>
            <a:ext cx="8460432"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6" name="5 Rectángulo"/>
          <p:cNvSpPr/>
          <p:nvPr/>
        </p:nvSpPr>
        <p:spPr>
          <a:xfrm>
            <a:off x="8460432" y="5589240"/>
            <a:ext cx="683568"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6 Grupo"/>
          <p:cNvGrpSpPr/>
          <p:nvPr/>
        </p:nvGrpSpPr>
        <p:grpSpPr>
          <a:xfrm>
            <a:off x="0" y="4353582"/>
            <a:ext cx="9146480" cy="2504418"/>
            <a:chOff x="0" y="4353582"/>
            <a:chExt cx="9146480" cy="2504418"/>
          </a:xfrm>
        </p:grpSpPr>
        <p:grpSp>
          <p:nvGrpSpPr>
            <p:cNvPr id="8" name="7 Grupo"/>
            <p:cNvGrpSpPr/>
            <p:nvPr/>
          </p:nvGrpSpPr>
          <p:grpSpPr>
            <a:xfrm>
              <a:off x="0" y="5402020"/>
              <a:ext cx="9146480" cy="1455980"/>
              <a:chOff x="0" y="5402020"/>
              <a:chExt cx="9146480" cy="1455980"/>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9" name="8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38231750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6488668"/>
            <a:ext cx="8460432"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4" name="3 Rectángulo"/>
          <p:cNvSpPr/>
          <p:nvPr/>
        </p:nvSpPr>
        <p:spPr>
          <a:xfrm>
            <a:off x="8460432" y="5589240"/>
            <a:ext cx="683568"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p:cNvSpPr/>
          <p:nvPr/>
        </p:nvSpPr>
        <p:spPr>
          <a:xfrm>
            <a:off x="251520" y="404664"/>
            <a:ext cx="7992888" cy="1569660"/>
          </a:xfrm>
          <a:prstGeom prst="rect">
            <a:avLst/>
          </a:prstGeom>
        </p:spPr>
        <p:txBody>
          <a:bodyPr wrap="square">
            <a:spAutoFit/>
          </a:bodyPr>
          <a:lstStyle/>
          <a:p>
            <a:pPr algn="ctr"/>
            <a:r>
              <a:rPr lang="es-ES" sz="3200" b="1" dirty="0"/>
              <a:t>Proverbios 3:5 </a:t>
            </a:r>
          </a:p>
          <a:p>
            <a:pPr algn="ctr"/>
            <a:r>
              <a:rPr lang="es-ES" sz="3200" dirty="0">
                <a:solidFill>
                  <a:srgbClr val="C00000"/>
                </a:solidFill>
              </a:rPr>
              <a:t>Confía</a:t>
            </a:r>
            <a:r>
              <a:rPr lang="es-ES" sz="3200" dirty="0"/>
              <a:t> de todo corazón en el Señor, </a:t>
            </a:r>
            <a:endParaRPr lang="es-ES" sz="3200" dirty="0" smtClean="0"/>
          </a:p>
          <a:p>
            <a:pPr algn="ctr"/>
            <a:r>
              <a:rPr lang="es-ES" sz="3200" dirty="0" smtClean="0"/>
              <a:t>y </a:t>
            </a:r>
            <a:r>
              <a:rPr lang="es-ES" sz="3200" dirty="0"/>
              <a:t>no en tu propia inteligencia.</a:t>
            </a:r>
          </a:p>
        </p:txBody>
      </p:sp>
      <p:sp>
        <p:nvSpPr>
          <p:cNvPr id="6" name="5 Rectángulo"/>
          <p:cNvSpPr/>
          <p:nvPr/>
        </p:nvSpPr>
        <p:spPr>
          <a:xfrm>
            <a:off x="251520" y="4972781"/>
            <a:ext cx="7992888" cy="1569660"/>
          </a:xfrm>
          <a:prstGeom prst="rect">
            <a:avLst/>
          </a:prstGeom>
        </p:spPr>
        <p:txBody>
          <a:bodyPr wrap="square">
            <a:spAutoFit/>
          </a:bodyPr>
          <a:lstStyle/>
          <a:p>
            <a:pPr algn="ctr"/>
            <a:r>
              <a:rPr lang="es-ES" sz="3200" dirty="0"/>
              <a:t>Esta forma de actuar prioriza </a:t>
            </a:r>
            <a:r>
              <a:rPr lang="es-ES" sz="3200" b="1" dirty="0">
                <a:solidFill>
                  <a:srgbClr val="C00000"/>
                </a:solidFill>
              </a:rPr>
              <a:t>en quién </a:t>
            </a:r>
            <a:r>
              <a:rPr lang="es-ES" sz="3200" dirty="0"/>
              <a:t>depositamos nuestra fe, y </a:t>
            </a:r>
            <a:r>
              <a:rPr lang="es-ES" sz="3200" b="1" dirty="0">
                <a:solidFill>
                  <a:srgbClr val="C00000"/>
                </a:solidFill>
              </a:rPr>
              <a:t>no en qué </a:t>
            </a:r>
            <a:r>
              <a:rPr lang="es-ES" sz="3200" dirty="0" smtClean="0"/>
              <a:t>creemos, </a:t>
            </a:r>
            <a:r>
              <a:rPr lang="es-ES" sz="3200" dirty="0"/>
              <a:t>aceptando la duda.</a:t>
            </a:r>
          </a:p>
        </p:txBody>
      </p:sp>
      <p:sp>
        <p:nvSpPr>
          <p:cNvPr id="7" name="6 CuadroTexto"/>
          <p:cNvSpPr txBox="1"/>
          <p:nvPr/>
        </p:nvSpPr>
        <p:spPr>
          <a:xfrm>
            <a:off x="0" y="2708920"/>
            <a:ext cx="8460431" cy="1569660"/>
          </a:xfrm>
          <a:prstGeom prst="rect">
            <a:avLst/>
          </a:prstGeom>
          <a:noFill/>
        </p:spPr>
        <p:txBody>
          <a:bodyPr wrap="square" rtlCol="0">
            <a:spAutoFit/>
          </a:bodyPr>
          <a:lstStyle/>
          <a:p>
            <a:pPr algn="ctr"/>
            <a:r>
              <a:rPr lang="es-ES" sz="9600" b="1" i="1" dirty="0" smtClean="0">
                <a:solidFill>
                  <a:schemeClr val="accent4"/>
                </a:solidFill>
              </a:rPr>
              <a:t>CONFIANZA</a:t>
            </a:r>
            <a:endParaRPr lang="es-ES" sz="9600" b="1" i="1" dirty="0">
              <a:solidFill>
                <a:schemeClr val="accent4"/>
              </a:solidFill>
            </a:endParaRPr>
          </a:p>
        </p:txBody>
      </p:sp>
      <p:grpSp>
        <p:nvGrpSpPr>
          <p:cNvPr id="8" name="7 Grupo"/>
          <p:cNvGrpSpPr/>
          <p:nvPr/>
        </p:nvGrpSpPr>
        <p:grpSpPr>
          <a:xfrm>
            <a:off x="0" y="4353582"/>
            <a:ext cx="9146480" cy="2504418"/>
            <a:chOff x="0" y="4353582"/>
            <a:chExt cx="9146480" cy="2504418"/>
          </a:xfrm>
        </p:grpSpPr>
        <p:grpSp>
          <p:nvGrpSpPr>
            <p:cNvPr id="9" name="8 Grupo"/>
            <p:cNvGrpSpPr/>
            <p:nvPr/>
          </p:nvGrpSpPr>
          <p:grpSpPr>
            <a:xfrm>
              <a:off x="0" y="5402020"/>
              <a:ext cx="9146480" cy="1455980"/>
              <a:chOff x="0" y="5402020"/>
              <a:chExt cx="9146480" cy="1455980"/>
            </a:xfrm>
          </p:grpSpPr>
          <p:sp>
            <p:nvSpPr>
              <p:cNvPr id="11" name="10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2" name="11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9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1651368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2564904"/>
            <a:ext cx="8460432" cy="1323439"/>
          </a:xfrm>
          <a:prstGeom prst="rect">
            <a:avLst/>
          </a:prstGeom>
          <a:noFill/>
        </p:spPr>
        <p:txBody>
          <a:bodyPr wrap="square" rtlCol="0">
            <a:spAutoFit/>
          </a:bodyPr>
          <a:lstStyle/>
          <a:p>
            <a:pPr algn="ctr"/>
            <a:r>
              <a:rPr lang="es-ES" sz="8000" b="1" i="1" dirty="0" smtClean="0"/>
              <a:t>Lecciones Bíblicas</a:t>
            </a:r>
            <a:endParaRPr lang="es-ES" sz="8000" b="1" i="1" dirty="0"/>
          </a:p>
        </p:txBody>
      </p:sp>
      <p:grpSp>
        <p:nvGrpSpPr>
          <p:cNvPr id="3" name="2 Grupo"/>
          <p:cNvGrpSpPr/>
          <p:nvPr/>
        </p:nvGrpSpPr>
        <p:grpSpPr>
          <a:xfrm>
            <a:off x="0" y="3261941"/>
            <a:ext cx="9144000" cy="3596059"/>
            <a:chOff x="0" y="3261941"/>
            <a:chExt cx="9144000" cy="3596059"/>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9054886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5760" y="3429000"/>
            <a:ext cx="8208912" cy="1477328"/>
          </a:xfrm>
          <a:prstGeom prst="rect">
            <a:avLst/>
          </a:prstGeom>
        </p:spPr>
        <p:txBody>
          <a:bodyPr wrap="square">
            <a:spAutoFit/>
          </a:bodyPr>
          <a:lstStyle/>
          <a:p>
            <a:r>
              <a:rPr lang="es-ES" b="1" dirty="0"/>
              <a:t>Los 150 Salmos se pueden clasificar en 3 tipos principalmente</a:t>
            </a:r>
            <a:r>
              <a:rPr lang="es-ES" dirty="0"/>
              <a:t>:</a:t>
            </a:r>
          </a:p>
          <a:p>
            <a:pPr marL="285750" indent="-285750">
              <a:buFont typeface="Arial" pitchFamily="34" charset="0"/>
              <a:buChar char="•"/>
            </a:pPr>
            <a:r>
              <a:rPr lang="es-ES" dirty="0"/>
              <a:t>Todo está bien. Dios es bueno. Sigue así.</a:t>
            </a:r>
          </a:p>
          <a:p>
            <a:pPr marL="285750" indent="-285750">
              <a:buFont typeface="Arial" pitchFamily="34" charset="0"/>
              <a:buChar char="•"/>
            </a:pPr>
            <a:r>
              <a:rPr lang="es-ES" dirty="0"/>
              <a:t>Las cosas van fatal, estoy desesperado, pero gracias Dios por </a:t>
            </a:r>
            <a:r>
              <a:rPr lang="es-ES" dirty="0" smtClean="0"/>
              <a:t>venir a </a:t>
            </a:r>
            <a:r>
              <a:rPr lang="es-ES" dirty="0"/>
              <a:t>rescatarme.</a:t>
            </a:r>
          </a:p>
          <a:p>
            <a:pPr marL="285750" indent="-285750">
              <a:buFont typeface="Arial" pitchFamily="34" charset="0"/>
              <a:buChar char="•"/>
            </a:pPr>
            <a:r>
              <a:rPr lang="es-ES" dirty="0"/>
              <a:t>Las cosas van fatal, y para empeorarlo todo, Dios no se </a:t>
            </a:r>
            <a:r>
              <a:rPr lang="es-ES" dirty="0" smtClean="0"/>
              <a:t>dónde </a:t>
            </a:r>
            <a:r>
              <a:rPr lang="es-ES" dirty="0"/>
              <a:t>estás y no entiendo </a:t>
            </a:r>
            <a:r>
              <a:rPr lang="es-ES" dirty="0" smtClean="0"/>
              <a:t>por qué </a:t>
            </a:r>
            <a:r>
              <a:rPr lang="es-ES" dirty="0"/>
              <a:t>no me ayudas.</a:t>
            </a:r>
          </a:p>
        </p:txBody>
      </p:sp>
      <p:pic>
        <p:nvPicPr>
          <p:cNvPr id="17410" name="Picture 2" descr="Image result for sal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4200202" cy="278263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rot="2573978">
            <a:off x="4831369" y="1378068"/>
            <a:ext cx="3168352" cy="1323439"/>
          </a:xfrm>
          <a:prstGeom prst="rect">
            <a:avLst/>
          </a:prstGeom>
          <a:noFill/>
        </p:spPr>
        <p:txBody>
          <a:bodyPr wrap="square" rtlCol="0">
            <a:spAutoFit/>
          </a:bodyPr>
          <a:lstStyle/>
          <a:p>
            <a:r>
              <a:rPr lang="es-ES" sz="8000" dirty="0" smtClean="0"/>
              <a:t>Salmos</a:t>
            </a:r>
            <a:endParaRPr lang="es-ES" sz="8000" dirty="0"/>
          </a:p>
        </p:txBody>
      </p:sp>
      <p:sp>
        <p:nvSpPr>
          <p:cNvPr id="9" name="8 Rectángulo"/>
          <p:cNvSpPr/>
          <p:nvPr/>
        </p:nvSpPr>
        <p:spPr>
          <a:xfrm>
            <a:off x="305780" y="5042043"/>
            <a:ext cx="7848872" cy="1200329"/>
          </a:xfrm>
          <a:prstGeom prst="rect">
            <a:avLst/>
          </a:prstGeom>
        </p:spPr>
        <p:txBody>
          <a:bodyPr wrap="square">
            <a:spAutoFit/>
          </a:bodyPr>
          <a:lstStyle/>
          <a:p>
            <a:pPr algn="ctr"/>
            <a:r>
              <a:rPr lang="es-ES" sz="3600" dirty="0" smtClean="0"/>
              <a:t>No </a:t>
            </a:r>
            <a:r>
              <a:rPr lang="es-ES" sz="3600" dirty="0"/>
              <a:t>somos los </a:t>
            </a:r>
            <a:r>
              <a:rPr lang="es-ES" sz="3600" dirty="0" smtClean="0"/>
              <a:t>primeros en tener dudas,</a:t>
            </a:r>
          </a:p>
          <a:p>
            <a:pPr algn="ctr"/>
            <a:r>
              <a:rPr lang="es-ES" sz="3600" dirty="0" smtClean="0"/>
              <a:t>ni </a:t>
            </a:r>
            <a:r>
              <a:rPr lang="es-ES" sz="3600" dirty="0"/>
              <a:t>seremos lo </a:t>
            </a:r>
            <a:r>
              <a:rPr lang="es-ES" sz="3600" dirty="0" smtClean="0"/>
              <a:t>últimos.</a:t>
            </a:r>
            <a:endParaRPr lang="es-ES" sz="3600" dirty="0"/>
          </a:p>
        </p:txBody>
      </p:sp>
      <p:grpSp>
        <p:nvGrpSpPr>
          <p:cNvPr id="10" name="9 Grupo"/>
          <p:cNvGrpSpPr/>
          <p:nvPr/>
        </p:nvGrpSpPr>
        <p:grpSpPr>
          <a:xfrm>
            <a:off x="0" y="3261941"/>
            <a:ext cx="9144000" cy="3596059"/>
            <a:chOff x="0" y="3261941"/>
            <a:chExt cx="9144000" cy="3596059"/>
          </a:xfrm>
        </p:grpSpPr>
        <p:sp>
          <p:nvSpPr>
            <p:cNvPr id="11" name="10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2" name="11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18534125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548680"/>
            <a:ext cx="1745991" cy="584775"/>
          </a:xfrm>
          <a:prstGeom prst="rect">
            <a:avLst/>
          </a:prstGeom>
        </p:spPr>
        <p:txBody>
          <a:bodyPr wrap="none">
            <a:spAutoFit/>
          </a:bodyPr>
          <a:lstStyle/>
          <a:p>
            <a:r>
              <a:rPr lang="es-ES" sz="3200" b="1" dirty="0"/>
              <a:t>Salmo 88</a:t>
            </a:r>
          </a:p>
        </p:txBody>
      </p:sp>
      <p:sp>
        <p:nvSpPr>
          <p:cNvPr id="6" name="5 Rectángulo"/>
          <p:cNvSpPr/>
          <p:nvPr/>
        </p:nvSpPr>
        <p:spPr>
          <a:xfrm>
            <a:off x="539552" y="1135499"/>
            <a:ext cx="7632848" cy="2862322"/>
          </a:xfrm>
          <a:prstGeom prst="rect">
            <a:avLst/>
          </a:prstGeom>
        </p:spPr>
        <p:txBody>
          <a:bodyPr wrap="square">
            <a:spAutoFit/>
          </a:bodyPr>
          <a:lstStyle/>
          <a:p>
            <a:pPr marL="285750" indent="-285750" algn="just">
              <a:buFont typeface="Arial" pitchFamily="34" charset="0"/>
              <a:buChar char="•"/>
            </a:pPr>
            <a:r>
              <a:rPr lang="es-ES" dirty="0"/>
              <a:t>El autor estaba en una profunda crisis de fe.</a:t>
            </a:r>
          </a:p>
          <a:p>
            <a:pPr marL="285750" indent="-285750" algn="just">
              <a:buFont typeface="Arial" pitchFamily="34" charset="0"/>
              <a:buChar char="•"/>
            </a:pPr>
            <a:r>
              <a:rPr lang="es-ES" dirty="0" smtClean="0"/>
              <a:t>Habla </a:t>
            </a:r>
            <a:r>
              <a:rPr lang="es-ES" dirty="0"/>
              <a:t>de forma honesta y franca sobre las cosas que no entiende, sobre sus dudas, sobre su crisis </a:t>
            </a:r>
            <a:r>
              <a:rPr lang="es-ES" dirty="0" smtClean="0"/>
              <a:t>espiritual (no lo esconde).</a:t>
            </a:r>
            <a:endParaRPr lang="es-ES" dirty="0"/>
          </a:p>
          <a:p>
            <a:pPr marL="285750" indent="-285750" algn="just">
              <a:buFont typeface="Arial" pitchFamily="34" charset="0"/>
              <a:buChar char="•"/>
            </a:pPr>
            <a:r>
              <a:rPr lang="es-ES" dirty="0" smtClean="0"/>
              <a:t>El Salmista escribió </a:t>
            </a:r>
            <a:r>
              <a:rPr lang="es-ES" dirty="0"/>
              <a:t>esos versos</a:t>
            </a:r>
            <a:r>
              <a:rPr lang="es-ES" dirty="0" smtClean="0"/>
              <a:t>, y además los </a:t>
            </a:r>
            <a:r>
              <a:rPr lang="es-ES" dirty="0"/>
              <a:t>Israelitas </a:t>
            </a:r>
            <a:r>
              <a:rPr lang="es-ES" dirty="0" smtClean="0"/>
              <a:t>lo preservaron </a:t>
            </a:r>
            <a:r>
              <a:rPr lang="es-ES" dirty="0"/>
              <a:t>“para siempre” en su libro sagrado. Esto nos indica que tener dudas, no es algo representativo de una “fe débil” sino que es algo a lo que nos tendremos que enfrentar en nuestra vida de fe, algo común en la vida de toda persona de fe.</a:t>
            </a:r>
          </a:p>
          <a:p>
            <a:pPr marL="285750" indent="-285750" algn="just">
              <a:buFont typeface="Arial" pitchFamily="34" charset="0"/>
              <a:buChar char="•"/>
            </a:pPr>
            <a:r>
              <a:rPr lang="es-ES" dirty="0"/>
              <a:t>Este Salmo termina así, no tiene un final </a:t>
            </a:r>
            <a:r>
              <a:rPr lang="es-ES" dirty="0" smtClean="0"/>
              <a:t>feliz. </a:t>
            </a:r>
            <a:r>
              <a:rPr lang="es-ES" dirty="0"/>
              <a:t>Tal vez, el objetivo es simplemente decirnos, “no eres el único”, “no estás solo”.</a:t>
            </a:r>
          </a:p>
        </p:txBody>
      </p:sp>
      <p:pic>
        <p:nvPicPr>
          <p:cNvPr id="16386" name="Picture 2" descr="Image result for crisis"/>
          <p:cNvPicPr>
            <a:picLocks noChangeAspect="1" noChangeArrowheads="1"/>
          </p:cNvPicPr>
          <p:nvPr/>
        </p:nvPicPr>
        <p:blipFill rotWithShape="1">
          <a:blip r:embed="rId2">
            <a:extLst>
              <a:ext uri="{28A0092B-C50C-407E-A947-70E740481C1C}">
                <a14:useLocalDpi xmlns:a14="http://schemas.microsoft.com/office/drawing/2010/main" val="0"/>
              </a:ext>
            </a:extLst>
          </a:blip>
          <a:srcRect t="13580" b="5592"/>
          <a:stretch/>
        </p:blipFill>
        <p:spPr bwMode="auto">
          <a:xfrm>
            <a:off x="0" y="4356100"/>
            <a:ext cx="8460431" cy="21325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0" y="3261941"/>
            <a:ext cx="9144000" cy="3596059"/>
            <a:chOff x="0" y="3261941"/>
            <a:chExt cx="9144000" cy="3596059"/>
          </a:xfrm>
        </p:grpSpPr>
        <p:sp>
          <p:nvSpPr>
            <p:cNvPr id="9" name="8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0" name="9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744665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 y="0"/>
            <a:ext cx="8461285" cy="648866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44624"/>
            <a:ext cx="1745991" cy="584775"/>
          </a:xfrm>
          <a:prstGeom prst="rect">
            <a:avLst/>
          </a:prstGeom>
        </p:spPr>
        <p:txBody>
          <a:bodyPr wrap="none">
            <a:spAutoFit/>
          </a:bodyPr>
          <a:lstStyle/>
          <a:p>
            <a:r>
              <a:rPr lang="es-ES" sz="3200" b="1" dirty="0"/>
              <a:t>Salmo </a:t>
            </a:r>
            <a:r>
              <a:rPr lang="es-ES" sz="3200" b="1" dirty="0" smtClean="0"/>
              <a:t>89</a:t>
            </a:r>
            <a:endParaRPr lang="es-ES" sz="3200" b="1" dirty="0"/>
          </a:p>
        </p:txBody>
      </p:sp>
      <p:sp>
        <p:nvSpPr>
          <p:cNvPr id="4" name="3 Rectángulo"/>
          <p:cNvSpPr/>
          <p:nvPr/>
        </p:nvSpPr>
        <p:spPr>
          <a:xfrm>
            <a:off x="0" y="476672"/>
            <a:ext cx="8460432" cy="1200329"/>
          </a:xfrm>
          <a:prstGeom prst="rect">
            <a:avLst/>
          </a:prstGeom>
        </p:spPr>
        <p:txBody>
          <a:bodyPr wrap="square">
            <a:spAutoFit/>
          </a:bodyPr>
          <a:lstStyle/>
          <a:p>
            <a:pPr algn="ctr"/>
            <a:r>
              <a:rPr lang="es-ES" dirty="0" smtClean="0"/>
              <a:t>1 Señor, siempre diré en mi canto</a:t>
            </a:r>
          </a:p>
          <a:p>
            <a:pPr algn="ctr"/>
            <a:r>
              <a:rPr lang="es-ES" dirty="0" smtClean="0"/>
              <a:t>que tú eres bondadoso;</a:t>
            </a:r>
          </a:p>
          <a:p>
            <a:pPr algn="ctr"/>
            <a:r>
              <a:rPr lang="es-ES" dirty="0" smtClean="0"/>
              <a:t>constantemente contaré</a:t>
            </a:r>
          </a:p>
          <a:p>
            <a:pPr algn="ctr"/>
            <a:r>
              <a:rPr lang="es-ES" dirty="0" smtClean="0"/>
              <a:t>que tú eres fiel.</a:t>
            </a:r>
            <a:endParaRPr lang="es-ES" dirty="0"/>
          </a:p>
        </p:txBody>
      </p:sp>
      <p:sp>
        <p:nvSpPr>
          <p:cNvPr id="5" name="4 Rectángulo"/>
          <p:cNvSpPr/>
          <p:nvPr/>
        </p:nvSpPr>
        <p:spPr>
          <a:xfrm>
            <a:off x="683568" y="4077072"/>
            <a:ext cx="7704856" cy="2308324"/>
          </a:xfrm>
          <a:prstGeom prst="rect">
            <a:avLst/>
          </a:prstGeom>
        </p:spPr>
        <p:txBody>
          <a:bodyPr wrap="square">
            <a:spAutoFit/>
          </a:bodyPr>
          <a:lstStyle/>
          <a:p>
            <a:pPr algn="ctr"/>
            <a:r>
              <a:rPr lang="es-ES" dirty="0"/>
              <a:t>2 Proclamaré </a:t>
            </a:r>
            <a:r>
              <a:rPr lang="es-ES" dirty="0" smtClean="0"/>
              <a:t>que</a:t>
            </a:r>
          </a:p>
          <a:p>
            <a:pPr algn="ctr"/>
            <a:r>
              <a:rPr lang="es-ES" dirty="0" smtClean="0"/>
              <a:t>tu </a:t>
            </a:r>
            <a:r>
              <a:rPr lang="es-ES" dirty="0"/>
              <a:t>amor es eterno;</a:t>
            </a:r>
          </a:p>
          <a:p>
            <a:pPr algn="ctr"/>
            <a:r>
              <a:rPr lang="es-ES" dirty="0"/>
              <a:t>que tu fidelidad es invariable,</a:t>
            </a:r>
          </a:p>
          <a:p>
            <a:pPr algn="ctr"/>
            <a:r>
              <a:rPr lang="es-ES" dirty="0"/>
              <a:t>invariable como el mismo cielo.</a:t>
            </a:r>
          </a:p>
          <a:p>
            <a:pPr algn="ctr"/>
            <a:r>
              <a:rPr lang="es-ES" dirty="0"/>
              <a:t>3 Hiciste una alianza con David;</a:t>
            </a:r>
          </a:p>
          <a:p>
            <a:pPr algn="ctr"/>
            <a:r>
              <a:rPr lang="es-ES" dirty="0"/>
              <a:t>prometiste a tu siervo escogido:</a:t>
            </a:r>
          </a:p>
          <a:p>
            <a:pPr algn="ctr"/>
            <a:r>
              <a:rPr lang="es-ES" dirty="0"/>
              <a:t>4 «Haré que tus </a:t>
            </a:r>
            <a:r>
              <a:rPr lang="es-ES" dirty="0" smtClean="0"/>
              <a:t>descendientes</a:t>
            </a:r>
          </a:p>
          <a:p>
            <a:pPr algn="ctr"/>
            <a:r>
              <a:rPr lang="es-ES" dirty="0" smtClean="0"/>
              <a:t>reinen </a:t>
            </a:r>
            <a:r>
              <a:rPr lang="es-ES" b="1" dirty="0" smtClean="0"/>
              <a:t>siempre</a:t>
            </a:r>
            <a:r>
              <a:rPr lang="es-ES" dirty="0" smtClean="0"/>
              <a:t> en tu lugar.»</a:t>
            </a:r>
            <a:endParaRPr lang="es-ES" dirty="0"/>
          </a:p>
        </p:txBody>
      </p:sp>
      <p:grpSp>
        <p:nvGrpSpPr>
          <p:cNvPr id="10" name="9 Grupo"/>
          <p:cNvGrpSpPr/>
          <p:nvPr/>
        </p:nvGrpSpPr>
        <p:grpSpPr>
          <a:xfrm>
            <a:off x="0" y="3261941"/>
            <a:ext cx="9144000" cy="3596059"/>
            <a:chOff x="0" y="3261941"/>
            <a:chExt cx="9144000" cy="3596059"/>
          </a:xfrm>
        </p:grpSpPr>
        <p:sp>
          <p:nvSpPr>
            <p:cNvPr id="11" name="10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2" name="11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2790939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nquista babilo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4" y="1"/>
            <a:ext cx="8477076" cy="64886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0" y="3261941"/>
            <a:ext cx="9144000" cy="3596059"/>
            <a:chOff x="0" y="3261941"/>
            <a:chExt cx="9144000" cy="3596059"/>
          </a:xfrm>
        </p:grpSpPr>
        <p:sp>
          <p:nvSpPr>
            <p:cNvPr id="9" name="8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0" name="9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32396981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4104456" cy="3531743"/>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9361040"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sp>
        <p:nvSpPr>
          <p:cNvPr id="7" name="6 Rectángulo"/>
          <p:cNvSpPr/>
          <p:nvPr/>
        </p:nvSpPr>
        <p:spPr>
          <a:xfrm>
            <a:off x="9361040"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sp>
        <p:nvSpPr>
          <p:cNvPr id="8" name="7 Rectángulo"/>
          <p:cNvSpPr/>
          <p:nvPr/>
        </p:nvSpPr>
        <p:spPr>
          <a:xfrm>
            <a:off x="9361040" y="1078659"/>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t>
            </a:r>
            <a:endParaRPr lang="es-ES" dirty="0"/>
          </a:p>
        </p:txBody>
      </p:sp>
      <p:sp>
        <p:nvSpPr>
          <p:cNvPr id="9" name="8 Rectángulo"/>
          <p:cNvSpPr/>
          <p:nvPr/>
        </p:nvSpPr>
        <p:spPr>
          <a:xfrm>
            <a:off x="9361040" y="2170300"/>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IV</a:t>
            </a:r>
            <a:endParaRPr lang="es-ES" dirty="0"/>
          </a:p>
        </p:txBody>
      </p:sp>
      <p:sp>
        <p:nvSpPr>
          <p:cNvPr id="10" name="9 Rectángulo"/>
          <p:cNvSpPr/>
          <p:nvPr/>
        </p:nvSpPr>
        <p:spPr>
          <a:xfrm>
            <a:off x="9361040" y="-129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a:t>
            </a:r>
            <a:endParaRPr lang="es-ES" dirty="0"/>
          </a:p>
        </p:txBody>
      </p:sp>
      <p:grpSp>
        <p:nvGrpSpPr>
          <p:cNvPr id="2" name="1 Grupo"/>
          <p:cNvGrpSpPr/>
          <p:nvPr/>
        </p:nvGrpSpPr>
        <p:grpSpPr>
          <a:xfrm>
            <a:off x="0" y="5402020"/>
            <a:ext cx="9146480" cy="1455980"/>
            <a:chOff x="0" y="5402020"/>
            <a:chExt cx="9146480" cy="1455980"/>
          </a:xfrm>
        </p:grpSpPr>
        <p:sp>
          <p:nvSpPr>
            <p:cNvPr id="6" name="5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ctángulo"/>
            <p:cNvSpPr/>
            <p:nvPr/>
          </p:nvSpPr>
          <p:spPr>
            <a:xfrm>
              <a:off x="8460432" y="5445224"/>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a:t>
              </a:r>
              <a:endParaRPr lang="es-ES" dirty="0"/>
            </a:p>
          </p:txBody>
        </p:sp>
      </p:grpSp>
    </p:spTree>
    <p:extLst>
      <p:ext uri="{BB962C8B-B14F-4D97-AF65-F5344CB8AC3E}">
        <p14:creationId xmlns:p14="http://schemas.microsoft.com/office/powerpoint/2010/main" val="5987463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137518"/>
            <a:ext cx="8460432" cy="923330"/>
          </a:xfrm>
          <a:prstGeom prst="rect">
            <a:avLst/>
          </a:prstGeom>
        </p:spPr>
        <p:txBody>
          <a:bodyPr wrap="square">
            <a:spAutoFit/>
          </a:bodyPr>
          <a:lstStyle/>
          <a:p>
            <a:pPr algn="ctr"/>
            <a:r>
              <a:rPr lang="es-ES" dirty="0"/>
              <a:t>46 Oh Señor,</a:t>
            </a:r>
          </a:p>
          <a:p>
            <a:pPr algn="ctr"/>
            <a:r>
              <a:rPr lang="es-ES" dirty="0"/>
              <a:t>¿</a:t>
            </a:r>
            <a:r>
              <a:rPr lang="es-ES" b="1" dirty="0"/>
              <a:t>hasta cuándo estarás escondido</a:t>
            </a:r>
            <a:r>
              <a:rPr lang="es-ES" dirty="0"/>
              <a:t>?</a:t>
            </a:r>
          </a:p>
          <a:p>
            <a:pPr algn="ctr"/>
            <a:r>
              <a:rPr lang="es-ES" dirty="0"/>
              <a:t>¿Arderá siempre tu enojo, como el fuego?</a:t>
            </a:r>
          </a:p>
        </p:txBody>
      </p:sp>
      <p:sp>
        <p:nvSpPr>
          <p:cNvPr id="6" name="5 Rectángulo"/>
          <p:cNvSpPr/>
          <p:nvPr/>
        </p:nvSpPr>
        <p:spPr>
          <a:xfrm>
            <a:off x="395536" y="548680"/>
            <a:ext cx="1745991" cy="584775"/>
          </a:xfrm>
          <a:prstGeom prst="rect">
            <a:avLst/>
          </a:prstGeom>
        </p:spPr>
        <p:txBody>
          <a:bodyPr wrap="none">
            <a:spAutoFit/>
          </a:bodyPr>
          <a:lstStyle/>
          <a:p>
            <a:r>
              <a:rPr lang="es-ES" sz="3200" b="1" dirty="0"/>
              <a:t>Salmo </a:t>
            </a:r>
            <a:r>
              <a:rPr lang="es-ES" sz="3200" b="1" dirty="0" smtClean="0"/>
              <a:t>89</a:t>
            </a:r>
            <a:endParaRPr lang="es-ES" sz="3200" b="1" dirty="0"/>
          </a:p>
        </p:txBody>
      </p:sp>
      <p:pic>
        <p:nvPicPr>
          <p:cNvPr id="3074" name="Picture 2" descr="Image result for mentiroso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36987"/>
            <a:ext cx="5619750" cy="260032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24632" y="2780928"/>
            <a:ext cx="7603752" cy="646331"/>
          </a:xfrm>
          <a:prstGeom prst="rect">
            <a:avLst/>
          </a:prstGeom>
        </p:spPr>
        <p:txBody>
          <a:bodyPr wrap="square">
            <a:spAutoFit/>
          </a:bodyPr>
          <a:lstStyle/>
          <a:p>
            <a:pPr algn="ctr"/>
            <a:r>
              <a:rPr lang="es-ES" dirty="0" smtClean="0"/>
              <a:t>¿Dios rompe una promesa?</a:t>
            </a:r>
          </a:p>
          <a:p>
            <a:pPr algn="ctr"/>
            <a:r>
              <a:rPr lang="es-ES" dirty="0" smtClean="0"/>
              <a:t>Dios no </a:t>
            </a:r>
            <a:r>
              <a:rPr lang="es-ES" dirty="0"/>
              <a:t>cumple su palabra… </a:t>
            </a:r>
            <a:r>
              <a:rPr lang="es-ES" dirty="0" smtClean="0"/>
              <a:t>por tanto no podemos confiar en Él</a:t>
            </a:r>
            <a:endParaRPr lang="es-ES" dirty="0"/>
          </a:p>
        </p:txBody>
      </p:sp>
      <p:grpSp>
        <p:nvGrpSpPr>
          <p:cNvPr id="13" name="12 Grupo"/>
          <p:cNvGrpSpPr/>
          <p:nvPr/>
        </p:nvGrpSpPr>
        <p:grpSpPr>
          <a:xfrm>
            <a:off x="0" y="3261941"/>
            <a:ext cx="9144000" cy="3596059"/>
            <a:chOff x="0" y="3261941"/>
            <a:chExt cx="9144000" cy="3596059"/>
          </a:xfrm>
        </p:grpSpPr>
        <p:sp>
          <p:nvSpPr>
            <p:cNvPr id="14" name="13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5" name="14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36791385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548680"/>
            <a:ext cx="1745991" cy="584775"/>
          </a:xfrm>
          <a:prstGeom prst="rect">
            <a:avLst/>
          </a:prstGeom>
        </p:spPr>
        <p:txBody>
          <a:bodyPr wrap="none">
            <a:spAutoFit/>
          </a:bodyPr>
          <a:lstStyle/>
          <a:p>
            <a:r>
              <a:rPr lang="es-ES" sz="3200" b="1" dirty="0"/>
              <a:t>Salmo </a:t>
            </a:r>
            <a:r>
              <a:rPr lang="es-ES" sz="3200" b="1" dirty="0" smtClean="0"/>
              <a:t>89</a:t>
            </a:r>
            <a:endParaRPr lang="es-ES" sz="3200" b="1" dirty="0"/>
          </a:p>
        </p:txBody>
      </p:sp>
      <p:sp>
        <p:nvSpPr>
          <p:cNvPr id="6" name="5 Rectángulo"/>
          <p:cNvSpPr/>
          <p:nvPr/>
        </p:nvSpPr>
        <p:spPr>
          <a:xfrm>
            <a:off x="395536" y="1196752"/>
            <a:ext cx="7704856" cy="1754326"/>
          </a:xfrm>
          <a:prstGeom prst="rect">
            <a:avLst/>
          </a:prstGeom>
        </p:spPr>
        <p:txBody>
          <a:bodyPr wrap="square">
            <a:spAutoFit/>
          </a:bodyPr>
          <a:lstStyle/>
          <a:p>
            <a:r>
              <a:rPr lang="es-ES" b="1" dirty="0"/>
              <a:t>No </a:t>
            </a:r>
            <a:r>
              <a:rPr lang="es-ES" b="1" dirty="0" smtClean="0"/>
              <a:t>te sorprendas!</a:t>
            </a:r>
          </a:p>
          <a:p>
            <a:pPr marL="285750" indent="-285750">
              <a:buFont typeface="Arial" pitchFamily="34" charset="0"/>
              <a:buChar char="•"/>
            </a:pPr>
            <a:r>
              <a:rPr lang="es-ES" dirty="0"/>
              <a:t>C</a:t>
            </a:r>
            <a:r>
              <a:rPr lang="es-ES" dirty="0" smtClean="0"/>
              <a:t>uando Dios no </a:t>
            </a:r>
            <a:r>
              <a:rPr lang="es-ES" dirty="0"/>
              <a:t>se </a:t>
            </a:r>
            <a:r>
              <a:rPr lang="es-ES" dirty="0" smtClean="0"/>
              <a:t>comporte </a:t>
            </a:r>
            <a:r>
              <a:rPr lang="es-ES" dirty="0"/>
              <a:t>según </a:t>
            </a:r>
            <a:r>
              <a:rPr lang="es-ES" dirty="0" smtClean="0"/>
              <a:t>tu entendimiento.</a:t>
            </a:r>
          </a:p>
          <a:p>
            <a:pPr marL="285750" indent="-285750">
              <a:buFont typeface="Arial" pitchFamily="34" charset="0"/>
              <a:buChar char="•"/>
            </a:pPr>
            <a:r>
              <a:rPr lang="es-ES" dirty="0" smtClean="0"/>
              <a:t>Cuando no actúe </a:t>
            </a:r>
            <a:r>
              <a:rPr lang="es-ES" dirty="0"/>
              <a:t>de acuerdo a </a:t>
            </a:r>
            <a:r>
              <a:rPr lang="es-ES" dirty="0" smtClean="0"/>
              <a:t>tu </a:t>
            </a:r>
            <a:r>
              <a:rPr lang="es-ES" dirty="0"/>
              <a:t>sentido de la </a:t>
            </a:r>
            <a:r>
              <a:rPr lang="es-ES" dirty="0" smtClean="0"/>
              <a:t>verdad (incluso </a:t>
            </a:r>
            <a:r>
              <a:rPr lang="es-ES" dirty="0"/>
              <a:t>cuando </a:t>
            </a:r>
            <a:r>
              <a:rPr lang="es-ES" dirty="0" smtClean="0"/>
              <a:t>seas capaz de encontrar un par </a:t>
            </a:r>
            <a:r>
              <a:rPr lang="es-ES" dirty="0"/>
              <a:t>de versículos que </a:t>
            </a:r>
            <a:r>
              <a:rPr lang="es-ES" dirty="0" smtClean="0"/>
              <a:t>respalden tu opinión).</a:t>
            </a:r>
          </a:p>
          <a:p>
            <a:pPr marL="285750" indent="-285750">
              <a:buFont typeface="Arial" pitchFamily="34" charset="0"/>
              <a:buChar char="•"/>
            </a:pPr>
            <a:r>
              <a:rPr lang="es-ES" b="1" dirty="0" smtClean="0"/>
              <a:t>Dios </a:t>
            </a:r>
            <a:r>
              <a:rPr lang="es-ES" b="1" dirty="0"/>
              <a:t>no puede ser sometido al texto</a:t>
            </a:r>
            <a:r>
              <a:rPr lang="es-ES" dirty="0"/>
              <a:t>. </a:t>
            </a:r>
            <a:r>
              <a:rPr lang="es-ES" b="1" dirty="0"/>
              <a:t>Dios es más grande que nuestro entendimiento</a:t>
            </a:r>
            <a:r>
              <a:rPr lang="es-ES" dirty="0"/>
              <a:t>. </a:t>
            </a:r>
          </a:p>
        </p:txBody>
      </p:sp>
      <p:pic>
        <p:nvPicPr>
          <p:cNvPr id="4098" name="Picture 2" descr="Image result for sorpres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9" b="-1"/>
          <a:stretch/>
        </p:blipFill>
        <p:spPr bwMode="auto">
          <a:xfrm>
            <a:off x="212615" y="3556000"/>
            <a:ext cx="3928616" cy="293266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03848" y="3933056"/>
            <a:ext cx="5184576" cy="1569660"/>
          </a:xfrm>
          <a:prstGeom prst="rect">
            <a:avLst/>
          </a:prstGeom>
        </p:spPr>
        <p:txBody>
          <a:bodyPr wrap="square">
            <a:spAutoFit/>
          </a:bodyPr>
          <a:lstStyle/>
          <a:p>
            <a:pPr algn="ctr"/>
            <a:r>
              <a:rPr lang="es-ES" dirty="0" smtClean="0"/>
              <a:t>53</a:t>
            </a:r>
            <a:r>
              <a:rPr lang="es-ES" sz="3200" dirty="0" smtClean="0"/>
              <a:t> </a:t>
            </a:r>
            <a:r>
              <a:rPr lang="es-ES" sz="3200" dirty="0"/>
              <a:t>Bendito sea el </a:t>
            </a:r>
            <a:r>
              <a:rPr lang="es-ES" sz="3200" dirty="0" smtClean="0"/>
              <a:t>Señor</a:t>
            </a:r>
          </a:p>
          <a:p>
            <a:pPr algn="ctr"/>
            <a:r>
              <a:rPr lang="es-ES" sz="3200" dirty="0" smtClean="0"/>
              <a:t>por </a:t>
            </a:r>
            <a:r>
              <a:rPr lang="es-ES" sz="3200" dirty="0"/>
              <a:t>siempre.</a:t>
            </a:r>
          </a:p>
          <a:p>
            <a:pPr algn="ctr"/>
            <a:r>
              <a:rPr lang="es-ES" sz="3200" dirty="0"/>
              <a:t>¡</a:t>
            </a:r>
            <a:r>
              <a:rPr lang="es-ES" sz="3200" b="1" dirty="0"/>
              <a:t>Amén</a:t>
            </a:r>
            <a:r>
              <a:rPr lang="es-ES" sz="3200" dirty="0"/>
              <a:t>!</a:t>
            </a:r>
          </a:p>
        </p:txBody>
      </p:sp>
      <p:grpSp>
        <p:nvGrpSpPr>
          <p:cNvPr id="9" name="8 Grupo"/>
          <p:cNvGrpSpPr/>
          <p:nvPr/>
        </p:nvGrpSpPr>
        <p:grpSpPr>
          <a:xfrm>
            <a:off x="0" y="3261941"/>
            <a:ext cx="9144000" cy="3596059"/>
            <a:chOff x="0" y="3261941"/>
            <a:chExt cx="9144000" cy="3596059"/>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31579695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548680"/>
            <a:ext cx="1745991" cy="584775"/>
          </a:xfrm>
          <a:prstGeom prst="rect">
            <a:avLst/>
          </a:prstGeom>
        </p:spPr>
        <p:txBody>
          <a:bodyPr wrap="none">
            <a:spAutoFit/>
          </a:bodyPr>
          <a:lstStyle/>
          <a:p>
            <a:r>
              <a:rPr lang="es-ES" sz="3200" b="1" dirty="0"/>
              <a:t>Salmo </a:t>
            </a:r>
            <a:r>
              <a:rPr lang="es-ES" sz="3200" b="1" dirty="0" smtClean="0"/>
              <a:t>73</a:t>
            </a:r>
            <a:endParaRPr lang="es-ES" sz="3200" b="1" dirty="0"/>
          </a:p>
        </p:txBody>
      </p:sp>
      <p:pic>
        <p:nvPicPr>
          <p:cNvPr id="5122" name="Picture 2" descr="Image result for rich vs p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272808" cy="40909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0" y="3261941"/>
            <a:ext cx="9144000" cy="3596059"/>
            <a:chOff x="0" y="3261941"/>
            <a:chExt cx="9144000" cy="3596059"/>
          </a:xfrm>
        </p:grpSpPr>
        <p:sp>
          <p:nvSpPr>
            <p:cNvPr id="8" name="7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9" name="8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28625634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196" y="1484784"/>
            <a:ext cx="8447236" cy="1754326"/>
          </a:xfrm>
          <a:prstGeom prst="rect">
            <a:avLst/>
          </a:prstGeom>
        </p:spPr>
        <p:txBody>
          <a:bodyPr wrap="square">
            <a:spAutoFit/>
          </a:bodyPr>
          <a:lstStyle/>
          <a:p>
            <a:pPr algn="ctr"/>
            <a:r>
              <a:rPr lang="es-ES" dirty="0" smtClean="0"/>
              <a:t>15 Si </a:t>
            </a:r>
            <a:r>
              <a:rPr lang="es-ES" dirty="0"/>
              <a:t>yo hubiera pensado como ellos,</a:t>
            </a:r>
          </a:p>
          <a:p>
            <a:pPr algn="ctr"/>
            <a:r>
              <a:rPr lang="es-ES" dirty="0"/>
              <a:t>habría traicionado a tus hijos.</a:t>
            </a:r>
          </a:p>
          <a:p>
            <a:pPr algn="ctr"/>
            <a:r>
              <a:rPr lang="es-ES" dirty="0"/>
              <a:t>16 </a:t>
            </a:r>
            <a:r>
              <a:rPr lang="es-ES" b="1" dirty="0"/>
              <a:t>Traté de comprender esto,</a:t>
            </a:r>
          </a:p>
          <a:p>
            <a:pPr algn="ctr"/>
            <a:r>
              <a:rPr lang="es-ES" b="1" dirty="0"/>
              <a:t>pero me fue muy difícil.</a:t>
            </a:r>
          </a:p>
          <a:p>
            <a:pPr algn="ctr"/>
            <a:r>
              <a:rPr lang="es-ES" b="1" dirty="0"/>
              <a:t>17 Sólo cuando entré en el santuario de Dios</a:t>
            </a:r>
          </a:p>
          <a:p>
            <a:pPr algn="ctr"/>
            <a:r>
              <a:rPr lang="es-ES" dirty="0"/>
              <a:t>comprendí a dónde van ellos a parar:</a:t>
            </a:r>
          </a:p>
        </p:txBody>
      </p:sp>
      <p:sp>
        <p:nvSpPr>
          <p:cNvPr id="6" name="5 Rectángulo"/>
          <p:cNvSpPr/>
          <p:nvPr/>
        </p:nvSpPr>
        <p:spPr>
          <a:xfrm>
            <a:off x="395536" y="548680"/>
            <a:ext cx="1745991" cy="584775"/>
          </a:xfrm>
          <a:prstGeom prst="rect">
            <a:avLst/>
          </a:prstGeom>
        </p:spPr>
        <p:txBody>
          <a:bodyPr wrap="none">
            <a:spAutoFit/>
          </a:bodyPr>
          <a:lstStyle/>
          <a:p>
            <a:r>
              <a:rPr lang="es-ES" sz="3200" b="1" dirty="0"/>
              <a:t>Salmo </a:t>
            </a:r>
            <a:r>
              <a:rPr lang="es-ES" sz="3200" b="1" dirty="0" smtClean="0"/>
              <a:t>73</a:t>
            </a:r>
            <a:endParaRPr lang="es-ES" sz="3200" b="1" dirty="0"/>
          </a:p>
        </p:txBody>
      </p:sp>
      <p:pic>
        <p:nvPicPr>
          <p:cNvPr id="8194" name="Picture 2" descr="Image result for h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36" y="4293096"/>
            <a:ext cx="3523992" cy="169151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51520" y="6052646"/>
            <a:ext cx="4104456" cy="369332"/>
          </a:xfrm>
          <a:prstGeom prst="rect">
            <a:avLst/>
          </a:prstGeom>
          <a:noFill/>
        </p:spPr>
        <p:txBody>
          <a:bodyPr wrap="square" rtlCol="0">
            <a:spAutoFit/>
          </a:bodyPr>
          <a:lstStyle/>
          <a:p>
            <a:r>
              <a:rPr lang="es-ES" b="1" dirty="0" smtClean="0"/>
              <a:t>Interesante, pero para otro momento!</a:t>
            </a:r>
            <a:endParaRPr lang="es-ES" b="1" dirty="0"/>
          </a:p>
        </p:txBody>
      </p:sp>
      <p:pic>
        <p:nvPicPr>
          <p:cNvPr id="8196" name="Picture 4" descr="Image result for confianza en di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488764"/>
            <a:ext cx="3884588" cy="249584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139952" y="6052646"/>
            <a:ext cx="3884588" cy="369332"/>
          </a:xfrm>
          <a:prstGeom prst="rect">
            <a:avLst/>
          </a:prstGeom>
          <a:noFill/>
        </p:spPr>
        <p:txBody>
          <a:bodyPr wrap="square" rtlCol="0">
            <a:spAutoFit/>
          </a:bodyPr>
          <a:lstStyle/>
          <a:p>
            <a:pPr algn="ctr"/>
            <a:r>
              <a:rPr lang="es-ES" b="1" dirty="0" smtClean="0"/>
              <a:t>CONFIAR</a:t>
            </a:r>
            <a:endParaRPr lang="es-ES" b="1" dirty="0"/>
          </a:p>
        </p:txBody>
      </p:sp>
      <p:grpSp>
        <p:nvGrpSpPr>
          <p:cNvPr id="11" name="10 Grupo"/>
          <p:cNvGrpSpPr/>
          <p:nvPr/>
        </p:nvGrpSpPr>
        <p:grpSpPr>
          <a:xfrm>
            <a:off x="0" y="3261941"/>
            <a:ext cx="9144000" cy="3596059"/>
            <a:chOff x="0" y="3261941"/>
            <a:chExt cx="9144000" cy="3596059"/>
          </a:xfrm>
        </p:grpSpPr>
        <p:sp>
          <p:nvSpPr>
            <p:cNvPr id="12" name="11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3" name="12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8460432" y="3261941"/>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III</a:t>
              </a:r>
              <a:endParaRPr lang="es-ES" dirty="0"/>
            </a:p>
          </p:txBody>
        </p:sp>
      </p:grpSp>
    </p:spTree>
    <p:extLst>
      <p:ext uri="{BB962C8B-B14F-4D97-AF65-F5344CB8AC3E}">
        <p14:creationId xmlns:p14="http://schemas.microsoft.com/office/powerpoint/2010/main" val="6168843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2132856"/>
            <a:ext cx="8460432" cy="2554545"/>
          </a:xfrm>
          <a:prstGeom prst="rect">
            <a:avLst/>
          </a:prstGeom>
          <a:noFill/>
        </p:spPr>
        <p:txBody>
          <a:bodyPr wrap="square" rtlCol="0">
            <a:spAutoFit/>
          </a:bodyPr>
          <a:lstStyle/>
          <a:p>
            <a:pPr algn="ctr"/>
            <a:r>
              <a:rPr lang="es-ES" sz="8000" b="1" i="1" dirty="0" smtClean="0"/>
              <a:t>Fe en el Nuevo Testamento</a:t>
            </a:r>
            <a:endParaRPr lang="es-ES" sz="8000" b="1" i="1" dirty="0"/>
          </a:p>
        </p:txBody>
      </p:sp>
      <p:grpSp>
        <p:nvGrpSpPr>
          <p:cNvPr id="12" name="11 Grupo"/>
          <p:cNvGrpSpPr/>
          <p:nvPr/>
        </p:nvGrpSpPr>
        <p:grpSpPr>
          <a:xfrm>
            <a:off x="0" y="2170300"/>
            <a:ext cx="9144000" cy="4687700"/>
            <a:chOff x="0" y="2170300"/>
            <a:chExt cx="9144000" cy="4687700"/>
          </a:xfrm>
        </p:grpSpPr>
        <p:sp>
          <p:nvSpPr>
            <p:cNvPr id="8" name="7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9" name="8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8460432" y="2170300"/>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IV</a:t>
              </a:r>
              <a:endParaRPr lang="es-ES" dirty="0"/>
            </a:p>
          </p:txBody>
        </p:sp>
      </p:grpSp>
    </p:spTree>
    <p:extLst>
      <p:ext uri="{BB962C8B-B14F-4D97-AF65-F5344CB8AC3E}">
        <p14:creationId xmlns:p14="http://schemas.microsoft.com/office/powerpoint/2010/main" val="191066340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548680"/>
            <a:ext cx="1074333" cy="584775"/>
          </a:xfrm>
          <a:prstGeom prst="rect">
            <a:avLst/>
          </a:prstGeom>
        </p:spPr>
        <p:txBody>
          <a:bodyPr wrap="none">
            <a:spAutoFit/>
          </a:bodyPr>
          <a:lstStyle/>
          <a:p>
            <a:r>
              <a:rPr lang="es-ES" sz="3200" b="1" dirty="0" smtClean="0"/>
              <a:t>Jesús</a:t>
            </a:r>
            <a:endParaRPr lang="es-ES" sz="3200" b="1" dirty="0"/>
          </a:p>
        </p:txBody>
      </p:sp>
      <p:pic>
        <p:nvPicPr>
          <p:cNvPr id="7170" name="Picture 2" descr="Image result for cru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95501"/>
            <a:ext cx="4933056" cy="588678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014192" y="4139456"/>
            <a:ext cx="4572000" cy="923330"/>
          </a:xfrm>
          <a:prstGeom prst="rect">
            <a:avLst/>
          </a:prstGeom>
        </p:spPr>
        <p:txBody>
          <a:bodyPr>
            <a:spAutoFit/>
          </a:bodyPr>
          <a:lstStyle/>
          <a:p>
            <a:pPr algn="ctr"/>
            <a:r>
              <a:rPr lang="es-ES" dirty="0"/>
              <a:t>Salmos 22:1 </a:t>
            </a:r>
          </a:p>
          <a:p>
            <a:pPr algn="ctr"/>
            <a:r>
              <a:rPr lang="es-ES" b="1" dirty="0"/>
              <a:t>Dios mío, Dios mío,</a:t>
            </a:r>
          </a:p>
          <a:p>
            <a:pPr algn="ctr"/>
            <a:r>
              <a:rPr lang="es-ES" b="1" dirty="0"/>
              <a:t>¿por qué me has abandonado</a:t>
            </a:r>
            <a:r>
              <a:rPr lang="es-ES" b="1" dirty="0" smtClean="0"/>
              <a:t>?</a:t>
            </a:r>
            <a:endParaRPr lang="es-ES" b="1" dirty="0"/>
          </a:p>
        </p:txBody>
      </p:sp>
      <p:grpSp>
        <p:nvGrpSpPr>
          <p:cNvPr id="13" name="12 Grupo"/>
          <p:cNvGrpSpPr/>
          <p:nvPr/>
        </p:nvGrpSpPr>
        <p:grpSpPr>
          <a:xfrm>
            <a:off x="0" y="2170300"/>
            <a:ext cx="9144000" cy="4687700"/>
            <a:chOff x="0" y="2170300"/>
            <a:chExt cx="9144000" cy="4687700"/>
          </a:xfrm>
        </p:grpSpPr>
        <p:sp>
          <p:nvSpPr>
            <p:cNvPr id="14" name="13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5" name="14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8460432" y="2170300"/>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IV</a:t>
              </a:r>
              <a:endParaRPr lang="es-ES" dirty="0"/>
            </a:p>
          </p:txBody>
        </p:sp>
      </p:grpSp>
    </p:spTree>
    <p:extLst>
      <p:ext uri="{BB962C8B-B14F-4D97-AF65-F5344CB8AC3E}">
        <p14:creationId xmlns:p14="http://schemas.microsoft.com/office/powerpoint/2010/main" val="6117854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268760"/>
            <a:ext cx="1954959" cy="1077218"/>
          </a:xfrm>
          <a:prstGeom prst="rect">
            <a:avLst/>
          </a:prstGeom>
        </p:spPr>
        <p:txBody>
          <a:bodyPr wrap="none">
            <a:spAutoFit/>
          </a:bodyPr>
          <a:lstStyle/>
          <a:p>
            <a:pPr algn="ctr"/>
            <a:r>
              <a:rPr lang="es-ES" sz="3200" b="1" dirty="0" smtClean="0"/>
              <a:t>«creer»</a:t>
            </a:r>
          </a:p>
          <a:p>
            <a:pPr algn="ctr"/>
            <a:r>
              <a:rPr lang="es-ES" sz="3200" b="1" dirty="0" smtClean="0"/>
              <a:t>«tener fe</a:t>
            </a:r>
            <a:r>
              <a:rPr lang="es-ES" sz="3200" dirty="0" smtClean="0"/>
              <a:t>»</a:t>
            </a:r>
            <a:endParaRPr lang="es-ES" sz="3200" dirty="0"/>
          </a:p>
        </p:txBody>
      </p:sp>
      <p:sp>
        <p:nvSpPr>
          <p:cNvPr id="3" name="2 Rectángulo"/>
          <p:cNvSpPr/>
          <p:nvPr/>
        </p:nvSpPr>
        <p:spPr>
          <a:xfrm>
            <a:off x="2555776" y="2636912"/>
            <a:ext cx="2651944" cy="369332"/>
          </a:xfrm>
          <a:prstGeom prst="rect">
            <a:avLst/>
          </a:prstGeom>
        </p:spPr>
        <p:txBody>
          <a:bodyPr wrap="none">
            <a:spAutoFit/>
          </a:bodyPr>
          <a:lstStyle/>
          <a:p>
            <a:pPr algn="ctr"/>
            <a:r>
              <a:rPr lang="es-ES" dirty="0" smtClean="0"/>
              <a:t>Confiar en Dios (</a:t>
            </a:r>
            <a:r>
              <a:rPr lang="es-ES" b="1" dirty="0" smtClean="0"/>
              <a:t>el QUIÉN</a:t>
            </a:r>
            <a:r>
              <a:rPr lang="es-ES" dirty="0" smtClean="0"/>
              <a:t>)</a:t>
            </a:r>
            <a:endParaRPr lang="es-ES" dirty="0"/>
          </a:p>
        </p:txBody>
      </p:sp>
      <p:sp>
        <p:nvSpPr>
          <p:cNvPr id="4" name="3 Rectángulo"/>
          <p:cNvSpPr/>
          <p:nvPr/>
        </p:nvSpPr>
        <p:spPr>
          <a:xfrm>
            <a:off x="2555776" y="548680"/>
            <a:ext cx="3516091" cy="369332"/>
          </a:xfrm>
          <a:prstGeom prst="rect">
            <a:avLst/>
          </a:prstGeom>
        </p:spPr>
        <p:txBody>
          <a:bodyPr wrap="none">
            <a:spAutoFit/>
          </a:bodyPr>
          <a:lstStyle/>
          <a:p>
            <a:pPr algn="ctr"/>
            <a:r>
              <a:rPr lang="es-ES" strike="sngStrike" dirty="0" smtClean="0"/>
              <a:t>Contenido de las creencias </a:t>
            </a:r>
            <a:r>
              <a:rPr lang="es-ES" dirty="0" smtClean="0"/>
              <a:t>(</a:t>
            </a:r>
            <a:r>
              <a:rPr lang="es-ES" b="1" dirty="0" smtClean="0"/>
              <a:t>el QUÉ</a:t>
            </a:r>
            <a:r>
              <a:rPr lang="es-ES" dirty="0" smtClean="0"/>
              <a:t>)</a:t>
            </a:r>
            <a:endParaRPr lang="es-ES" dirty="0"/>
          </a:p>
        </p:txBody>
      </p:sp>
      <p:sp>
        <p:nvSpPr>
          <p:cNvPr id="5" name="4 Rectángulo"/>
          <p:cNvSpPr/>
          <p:nvPr/>
        </p:nvSpPr>
        <p:spPr>
          <a:xfrm>
            <a:off x="2339752" y="1268760"/>
            <a:ext cx="5904656" cy="1077218"/>
          </a:xfrm>
          <a:prstGeom prst="rect">
            <a:avLst/>
          </a:prstGeom>
        </p:spPr>
        <p:txBody>
          <a:bodyPr wrap="square">
            <a:spAutoFit/>
          </a:bodyPr>
          <a:lstStyle/>
          <a:p>
            <a:pPr algn="ctr"/>
            <a:r>
              <a:rPr lang="es-ES" sz="3200" b="1" dirty="0" smtClean="0"/>
              <a:t>(griego) </a:t>
            </a:r>
            <a:r>
              <a:rPr lang="es-ES" sz="3200" b="1" dirty="0" err="1" smtClean="0"/>
              <a:t>Pistis</a:t>
            </a:r>
            <a:r>
              <a:rPr lang="es-ES" sz="3200" b="1" dirty="0" smtClean="0"/>
              <a:t> (PIS-</a:t>
            </a:r>
            <a:r>
              <a:rPr lang="es-ES" sz="3200" b="1" dirty="0" err="1" smtClean="0"/>
              <a:t>tis</a:t>
            </a:r>
            <a:r>
              <a:rPr lang="es-ES" sz="3200" b="1" dirty="0" smtClean="0"/>
              <a:t>)</a:t>
            </a:r>
          </a:p>
          <a:p>
            <a:pPr algn="ctr"/>
            <a:r>
              <a:rPr lang="es-ES" sz="3200" b="1" dirty="0" smtClean="0">
                <a:sym typeface="Wingdings" pitchFamily="2" charset="2"/>
              </a:rPr>
              <a:t>«confianza plena»</a:t>
            </a:r>
            <a:endParaRPr lang="es-ES" sz="3200" dirty="0"/>
          </a:p>
        </p:txBody>
      </p:sp>
      <p:cxnSp>
        <p:nvCxnSpPr>
          <p:cNvPr id="7" name="6 Conector recto de flecha"/>
          <p:cNvCxnSpPr>
            <a:stCxn id="2" idx="3"/>
          </p:cNvCxnSpPr>
          <p:nvPr/>
        </p:nvCxnSpPr>
        <p:spPr>
          <a:xfrm flipV="1">
            <a:off x="2134471" y="918012"/>
            <a:ext cx="421305" cy="8893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2" idx="3"/>
            <a:endCxn id="3" idx="1"/>
          </p:cNvCxnSpPr>
          <p:nvPr/>
        </p:nvCxnSpPr>
        <p:spPr>
          <a:xfrm>
            <a:off x="2134471" y="1807369"/>
            <a:ext cx="421305" cy="10142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3851756"/>
            <a:ext cx="84604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smtClean="0"/>
              <a:t>Acción</a:t>
            </a:r>
            <a:r>
              <a:rPr lang="es-ES" dirty="0" smtClean="0"/>
              <a:t>: amar </a:t>
            </a:r>
            <a:r>
              <a:rPr lang="es-ES" dirty="0"/>
              <a:t>en humildad y sacrificio propio </a:t>
            </a:r>
            <a:r>
              <a:rPr lang="es-ES" dirty="0" smtClean="0"/>
              <a:t>a los </a:t>
            </a:r>
            <a:r>
              <a:rPr lang="es-ES" dirty="0"/>
              <a:t>demás.</a:t>
            </a:r>
          </a:p>
        </p:txBody>
      </p:sp>
      <p:sp>
        <p:nvSpPr>
          <p:cNvPr id="11" name="10 Rectángulo"/>
          <p:cNvSpPr/>
          <p:nvPr/>
        </p:nvSpPr>
        <p:spPr>
          <a:xfrm>
            <a:off x="539552" y="4800054"/>
            <a:ext cx="7416823" cy="1077218"/>
          </a:xfrm>
          <a:prstGeom prst="rect">
            <a:avLst/>
          </a:prstGeom>
        </p:spPr>
        <p:txBody>
          <a:bodyPr wrap="square">
            <a:spAutoFit/>
          </a:bodyPr>
          <a:lstStyle/>
          <a:p>
            <a:pPr algn="ctr"/>
            <a:r>
              <a:rPr lang="es-ES" sz="3200" dirty="0"/>
              <a:t>Cuando somos capaces de </a:t>
            </a:r>
            <a:r>
              <a:rPr lang="es-ES" sz="3200" dirty="0" smtClean="0"/>
              <a:t>amar al </a:t>
            </a:r>
            <a:r>
              <a:rPr lang="es-ES" sz="3200" dirty="0"/>
              <a:t>prójimo, </a:t>
            </a:r>
            <a:r>
              <a:rPr lang="es-ES" sz="3200" dirty="0" smtClean="0"/>
              <a:t>es </a:t>
            </a:r>
            <a:r>
              <a:rPr lang="es-ES" sz="3200" dirty="0"/>
              <a:t>cuando más </a:t>
            </a:r>
            <a:r>
              <a:rPr lang="es-ES" sz="3200" dirty="0" smtClean="0"/>
              <a:t>cerca estamos </a:t>
            </a:r>
            <a:r>
              <a:rPr lang="es-ES" sz="3200" dirty="0"/>
              <a:t>de Dios.</a:t>
            </a:r>
          </a:p>
        </p:txBody>
      </p:sp>
      <p:grpSp>
        <p:nvGrpSpPr>
          <p:cNvPr id="13" name="12 Grupo"/>
          <p:cNvGrpSpPr/>
          <p:nvPr/>
        </p:nvGrpSpPr>
        <p:grpSpPr>
          <a:xfrm>
            <a:off x="0" y="2170300"/>
            <a:ext cx="9144000" cy="4687700"/>
            <a:chOff x="0" y="2170300"/>
            <a:chExt cx="9144000" cy="4687700"/>
          </a:xfrm>
        </p:grpSpPr>
        <p:sp>
          <p:nvSpPr>
            <p:cNvPr id="14" name="13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5" name="14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15 Rectángulo"/>
            <p:cNvSpPr/>
            <p:nvPr/>
          </p:nvSpPr>
          <p:spPr>
            <a:xfrm>
              <a:off x="8460432" y="2170300"/>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IV</a:t>
              </a:r>
              <a:endParaRPr lang="es-ES" dirty="0"/>
            </a:p>
          </p:txBody>
        </p:sp>
      </p:grpSp>
    </p:spTree>
    <p:extLst>
      <p:ext uri="{BB962C8B-B14F-4D97-AF65-F5344CB8AC3E}">
        <p14:creationId xmlns:p14="http://schemas.microsoft.com/office/powerpoint/2010/main" val="15680844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609617"/>
            <a:ext cx="8460432" cy="1323439"/>
          </a:xfrm>
          <a:prstGeom prst="rect">
            <a:avLst/>
          </a:prstGeom>
          <a:noFill/>
        </p:spPr>
        <p:txBody>
          <a:bodyPr wrap="square" rtlCol="0">
            <a:spAutoFit/>
          </a:bodyPr>
          <a:lstStyle/>
          <a:p>
            <a:pPr algn="ctr"/>
            <a:r>
              <a:rPr lang="es-ES" sz="8000" b="1" i="1" dirty="0" smtClean="0"/>
              <a:t>Amén</a:t>
            </a:r>
            <a:endParaRPr lang="es-ES" sz="8000" b="1" i="1" dirty="0"/>
          </a:p>
        </p:txBody>
      </p:sp>
      <p:grpSp>
        <p:nvGrpSpPr>
          <p:cNvPr id="9" name="8 Grupo"/>
          <p:cNvGrpSpPr/>
          <p:nvPr/>
        </p:nvGrpSpPr>
        <p:grpSpPr>
          <a:xfrm>
            <a:off x="0" y="1078659"/>
            <a:ext cx="9144000" cy="5779341"/>
            <a:chOff x="0" y="1078659"/>
            <a:chExt cx="9144000" cy="5779341"/>
          </a:xfrm>
        </p:grpSpPr>
        <p:sp>
          <p:nvSpPr>
            <p:cNvPr id="4" name="3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5" name="4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8460432" y="1078659"/>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t>
              </a:r>
              <a:endParaRPr lang="es-ES" dirty="0"/>
            </a:p>
          </p:txBody>
        </p:sp>
      </p:grpSp>
    </p:spTree>
    <p:extLst>
      <p:ext uri="{BB962C8B-B14F-4D97-AF65-F5344CB8AC3E}">
        <p14:creationId xmlns:p14="http://schemas.microsoft.com/office/powerpoint/2010/main" val="304397917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52736"/>
            <a:ext cx="8460432" cy="369332"/>
          </a:xfrm>
          <a:prstGeom prst="rect">
            <a:avLst/>
          </a:prstGeom>
        </p:spPr>
        <p:txBody>
          <a:bodyPr wrap="square">
            <a:spAutoFit/>
          </a:bodyPr>
          <a:lstStyle/>
          <a:p>
            <a:pPr algn="ctr"/>
            <a:r>
              <a:rPr lang="es-ES" dirty="0"/>
              <a:t>La primera referencia a la palabra “</a:t>
            </a:r>
            <a:r>
              <a:rPr lang="es-ES" b="1" dirty="0"/>
              <a:t>creer</a:t>
            </a:r>
            <a:r>
              <a:rPr lang="es-ES" dirty="0"/>
              <a:t>” que tenemos en la Biblia está en </a:t>
            </a:r>
            <a:r>
              <a:rPr lang="es-ES" b="1" dirty="0"/>
              <a:t>Génesis 15:6</a:t>
            </a:r>
            <a:r>
              <a:rPr lang="es-ES" dirty="0"/>
              <a:t>.</a:t>
            </a:r>
          </a:p>
        </p:txBody>
      </p:sp>
      <p:sp>
        <p:nvSpPr>
          <p:cNvPr id="3" name="2 Rectángulo"/>
          <p:cNvSpPr/>
          <p:nvPr/>
        </p:nvSpPr>
        <p:spPr>
          <a:xfrm>
            <a:off x="0" y="1556792"/>
            <a:ext cx="8460432" cy="1477328"/>
          </a:xfrm>
          <a:prstGeom prst="rect">
            <a:avLst/>
          </a:prstGeom>
        </p:spPr>
        <p:txBody>
          <a:bodyPr wrap="square">
            <a:spAutoFit/>
          </a:bodyPr>
          <a:lstStyle/>
          <a:p>
            <a:pPr algn="ctr"/>
            <a:r>
              <a:rPr lang="es-ES" dirty="0"/>
              <a:t>5 Entonces el Señor llevó a Abram afuera, y le dijo:</a:t>
            </a:r>
          </a:p>
          <a:p>
            <a:pPr algn="ctr"/>
            <a:r>
              <a:rPr lang="es-ES" dirty="0"/>
              <a:t>—Mira bien el cielo, y cuenta las estrellas, </a:t>
            </a:r>
          </a:p>
          <a:p>
            <a:pPr algn="ctr"/>
            <a:r>
              <a:rPr lang="es-ES" dirty="0"/>
              <a:t>si es que puedes contarlas. </a:t>
            </a:r>
          </a:p>
          <a:p>
            <a:pPr algn="ctr"/>
            <a:r>
              <a:rPr lang="es-ES" dirty="0"/>
              <a:t>Pues bien, así será el número de tus descendientes.</a:t>
            </a:r>
          </a:p>
          <a:p>
            <a:pPr algn="ctr"/>
            <a:r>
              <a:rPr lang="es-ES" dirty="0"/>
              <a:t>6 Abram </a:t>
            </a:r>
            <a:r>
              <a:rPr lang="es-ES" b="1" dirty="0"/>
              <a:t>creyó</a:t>
            </a:r>
            <a:r>
              <a:rPr lang="es-ES" dirty="0"/>
              <a:t> al Señor, y por eso el Señor lo aceptó como justo </a:t>
            </a:r>
          </a:p>
        </p:txBody>
      </p:sp>
      <p:sp>
        <p:nvSpPr>
          <p:cNvPr id="4" name="3 Rectángulo"/>
          <p:cNvSpPr/>
          <p:nvPr/>
        </p:nvSpPr>
        <p:spPr>
          <a:xfrm>
            <a:off x="107504" y="3212976"/>
            <a:ext cx="8352928" cy="584775"/>
          </a:xfrm>
          <a:prstGeom prst="rect">
            <a:avLst/>
          </a:prstGeom>
        </p:spPr>
        <p:txBody>
          <a:bodyPr wrap="square">
            <a:spAutoFit/>
          </a:bodyPr>
          <a:lstStyle/>
          <a:p>
            <a:r>
              <a:rPr lang="es-ES" sz="3200" dirty="0" smtClean="0"/>
              <a:t>Hebreo  «aman» </a:t>
            </a:r>
            <a:r>
              <a:rPr lang="es-ES" sz="3200" dirty="0"/>
              <a:t>(ah-MAHN</a:t>
            </a:r>
            <a:r>
              <a:rPr lang="es-ES" sz="3200" dirty="0" smtClean="0"/>
              <a:t>) </a:t>
            </a:r>
            <a:r>
              <a:rPr lang="es-ES" sz="3200" dirty="0" smtClean="0">
                <a:sym typeface="Wingdings" pitchFamily="2" charset="2"/>
              </a:rPr>
              <a:t> </a:t>
            </a:r>
            <a:r>
              <a:rPr lang="es-ES" sz="3200" dirty="0" smtClean="0"/>
              <a:t>«amén»</a:t>
            </a:r>
            <a:endParaRPr lang="es-ES" sz="3200" dirty="0"/>
          </a:p>
        </p:txBody>
      </p:sp>
      <p:sp>
        <p:nvSpPr>
          <p:cNvPr id="5" name="4 Rectángulo"/>
          <p:cNvSpPr/>
          <p:nvPr/>
        </p:nvSpPr>
        <p:spPr>
          <a:xfrm>
            <a:off x="1711400" y="3789040"/>
            <a:ext cx="6533008" cy="923330"/>
          </a:xfrm>
          <a:prstGeom prst="rect">
            <a:avLst/>
          </a:prstGeom>
        </p:spPr>
        <p:txBody>
          <a:bodyPr wrap="square">
            <a:spAutoFit/>
          </a:bodyPr>
          <a:lstStyle/>
          <a:p>
            <a:pPr marL="285750" indent="-285750">
              <a:buFont typeface="Arial" pitchFamily="34" charset="0"/>
              <a:buChar char="•"/>
            </a:pPr>
            <a:r>
              <a:rPr lang="es-ES" dirty="0"/>
              <a:t>“así sea”, “estoy de acuerdo con la oración de la otra persona</a:t>
            </a:r>
            <a:r>
              <a:rPr lang="es-ES" dirty="0" smtClean="0"/>
              <a:t>”</a:t>
            </a:r>
          </a:p>
          <a:p>
            <a:pPr marL="285750" indent="-285750">
              <a:buFont typeface="Arial" pitchFamily="34" charset="0"/>
              <a:buChar char="•"/>
            </a:pPr>
            <a:r>
              <a:rPr lang="es-ES" dirty="0"/>
              <a:t>“</a:t>
            </a:r>
            <a:r>
              <a:rPr lang="es-ES" b="1" dirty="0"/>
              <a:t>ya hemos terminado de </a:t>
            </a:r>
            <a:r>
              <a:rPr lang="es-ES" b="1" dirty="0" smtClean="0"/>
              <a:t>hablar, Dios.  </a:t>
            </a:r>
            <a:r>
              <a:rPr lang="es-ES" b="1" smtClean="0"/>
              <a:t>Ahora </a:t>
            </a:r>
            <a:r>
              <a:rPr lang="es-ES" b="1" dirty="0"/>
              <a:t>ponemos estos asuntos en tus manos, te los confiamos</a:t>
            </a:r>
            <a:r>
              <a:rPr lang="es-ES" dirty="0"/>
              <a:t>”.</a:t>
            </a:r>
          </a:p>
        </p:txBody>
      </p:sp>
      <p:sp>
        <p:nvSpPr>
          <p:cNvPr id="6" name="5 Rectángulo"/>
          <p:cNvSpPr/>
          <p:nvPr/>
        </p:nvSpPr>
        <p:spPr>
          <a:xfrm>
            <a:off x="899592" y="5160094"/>
            <a:ext cx="676875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3200" b="1" dirty="0"/>
              <a:t>Amén es una declaración de confianza, es una declaración de fe.</a:t>
            </a:r>
          </a:p>
        </p:txBody>
      </p:sp>
      <p:sp>
        <p:nvSpPr>
          <p:cNvPr id="7" name="6 Rectángulo"/>
          <p:cNvSpPr/>
          <p:nvPr/>
        </p:nvSpPr>
        <p:spPr>
          <a:xfrm>
            <a:off x="395536" y="548680"/>
            <a:ext cx="1192955" cy="584775"/>
          </a:xfrm>
          <a:prstGeom prst="rect">
            <a:avLst/>
          </a:prstGeom>
        </p:spPr>
        <p:txBody>
          <a:bodyPr wrap="none">
            <a:spAutoFit/>
          </a:bodyPr>
          <a:lstStyle/>
          <a:p>
            <a:r>
              <a:rPr lang="es-ES" sz="3200" b="1" dirty="0" smtClean="0"/>
              <a:t>Amén</a:t>
            </a:r>
            <a:endParaRPr lang="es-ES" sz="3200" b="1" dirty="0"/>
          </a:p>
        </p:txBody>
      </p:sp>
      <p:grpSp>
        <p:nvGrpSpPr>
          <p:cNvPr id="8" name="7 Grupo"/>
          <p:cNvGrpSpPr/>
          <p:nvPr/>
        </p:nvGrpSpPr>
        <p:grpSpPr>
          <a:xfrm>
            <a:off x="0" y="1078659"/>
            <a:ext cx="9144000" cy="5779341"/>
            <a:chOff x="0" y="1078659"/>
            <a:chExt cx="9144000" cy="5779341"/>
          </a:xfrm>
        </p:grpSpPr>
        <p:sp>
          <p:nvSpPr>
            <p:cNvPr id="9" name="8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0" name="9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8460432" y="1078659"/>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t>
              </a:r>
              <a:endParaRPr lang="es-ES" dirty="0"/>
            </a:p>
          </p:txBody>
        </p:sp>
      </p:grpSp>
    </p:spTree>
    <p:extLst>
      <p:ext uri="{BB962C8B-B14F-4D97-AF65-F5344CB8AC3E}">
        <p14:creationId xmlns:p14="http://schemas.microsoft.com/office/powerpoint/2010/main" val="29450381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60432" y="5445224"/>
            <a:ext cx="68356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CuadroTexto"/>
          <p:cNvSpPr txBox="1"/>
          <p:nvPr/>
        </p:nvSpPr>
        <p:spPr>
          <a:xfrm>
            <a:off x="0" y="6488668"/>
            <a:ext cx="8460432"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6" name="5 CuadroTexto"/>
          <p:cNvSpPr txBox="1"/>
          <p:nvPr/>
        </p:nvSpPr>
        <p:spPr>
          <a:xfrm>
            <a:off x="0" y="2564904"/>
            <a:ext cx="8460432" cy="1323439"/>
          </a:xfrm>
          <a:prstGeom prst="rect">
            <a:avLst/>
          </a:prstGeom>
          <a:noFill/>
        </p:spPr>
        <p:txBody>
          <a:bodyPr wrap="square" rtlCol="0">
            <a:spAutoFit/>
          </a:bodyPr>
          <a:lstStyle/>
          <a:p>
            <a:pPr algn="ctr"/>
            <a:r>
              <a:rPr lang="es-ES" sz="8000" b="1" i="1" dirty="0" smtClean="0"/>
              <a:t>Teresa de Calcuta</a:t>
            </a:r>
            <a:endParaRPr lang="es-ES" sz="8000" b="1" i="1" dirty="0"/>
          </a:p>
        </p:txBody>
      </p:sp>
      <p:grpSp>
        <p:nvGrpSpPr>
          <p:cNvPr id="3" name="2 Grupo"/>
          <p:cNvGrpSpPr/>
          <p:nvPr/>
        </p:nvGrpSpPr>
        <p:grpSpPr>
          <a:xfrm>
            <a:off x="0" y="-12982"/>
            <a:ext cx="9144000" cy="6870982"/>
            <a:chOff x="0" y="-12982"/>
            <a:chExt cx="9144000" cy="6870982"/>
          </a:xfrm>
        </p:grpSpPr>
        <p:sp>
          <p:nvSpPr>
            <p:cNvPr id="8" name="7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9" name="8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0 Rectángulo"/>
            <p:cNvSpPr/>
            <p:nvPr/>
          </p:nvSpPr>
          <p:spPr>
            <a:xfrm>
              <a:off x="8460432" y="-129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a:t>
              </a:r>
              <a:endParaRPr lang="es-ES" dirty="0"/>
            </a:p>
          </p:txBody>
        </p:sp>
      </p:grpSp>
    </p:spTree>
    <p:extLst>
      <p:ext uri="{BB962C8B-B14F-4D97-AF65-F5344CB8AC3E}">
        <p14:creationId xmlns:p14="http://schemas.microsoft.com/office/powerpoint/2010/main" val="370794955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sin of certai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4777432" cy="6271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eter en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66649"/>
            <a:ext cx="238125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652120" y="5038524"/>
            <a:ext cx="2381250" cy="369332"/>
          </a:xfrm>
          <a:prstGeom prst="rect">
            <a:avLst/>
          </a:prstGeom>
          <a:noFill/>
        </p:spPr>
        <p:txBody>
          <a:bodyPr wrap="square" rtlCol="0">
            <a:spAutoFit/>
          </a:bodyPr>
          <a:lstStyle/>
          <a:p>
            <a:pPr algn="ctr"/>
            <a:r>
              <a:rPr lang="es-ES" dirty="0" smtClean="0"/>
              <a:t>Peter </a:t>
            </a:r>
            <a:r>
              <a:rPr lang="es-ES" dirty="0" err="1" smtClean="0"/>
              <a:t>Enns</a:t>
            </a:r>
            <a:endParaRPr lang="es-ES" dirty="0"/>
          </a:p>
        </p:txBody>
      </p:sp>
      <p:grpSp>
        <p:nvGrpSpPr>
          <p:cNvPr id="7" name="6 Grupo"/>
          <p:cNvGrpSpPr/>
          <p:nvPr/>
        </p:nvGrpSpPr>
        <p:grpSpPr>
          <a:xfrm>
            <a:off x="0" y="5402020"/>
            <a:ext cx="9146480" cy="1455980"/>
            <a:chOff x="0" y="5402020"/>
            <a:chExt cx="9146480" cy="1455980"/>
          </a:xfrm>
        </p:grpSpPr>
        <p:sp>
          <p:nvSpPr>
            <p:cNvPr id="8" name="7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9" name="8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8460432" y="5445224"/>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a:t>
              </a:r>
              <a:endParaRPr lang="es-ES" dirty="0"/>
            </a:p>
          </p:txBody>
        </p:sp>
      </p:grpSp>
    </p:spTree>
    <p:extLst>
      <p:ext uri="{BB962C8B-B14F-4D97-AF65-F5344CB8AC3E}">
        <p14:creationId xmlns:p14="http://schemas.microsoft.com/office/powerpoint/2010/main" val="3010460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836712"/>
            <a:ext cx="7776864" cy="4708981"/>
          </a:xfrm>
          <a:prstGeom prst="rect">
            <a:avLst/>
          </a:prstGeom>
        </p:spPr>
        <p:txBody>
          <a:bodyPr wrap="square">
            <a:spAutoFit/>
          </a:bodyPr>
          <a:lstStyle/>
          <a:p>
            <a:pPr algn="ctr"/>
            <a:r>
              <a:rPr lang="es-ES" sz="6000" b="1" dirty="0" smtClean="0">
                <a:solidFill>
                  <a:srgbClr val="C00000"/>
                </a:solidFill>
              </a:rPr>
              <a:t>Confiar </a:t>
            </a:r>
            <a:r>
              <a:rPr lang="es-ES" sz="6000" b="1" dirty="0">
                <a:solidFill>
                  <a:srgbClr val="C00000"/>
                </a:solidFill>
              </a:rPr>
              <a:t>en Dios </a:t>
            </a:r>
            <a:r>
              <a:rPr lang="es-ES" sz="6000" b="1" dirty="0"/>
              <a:t>es </a:t>
            </a:r>
            <a:endParaRPr lang="es-ES" sz="6000" b="1" dirty="0" smtClean="0"/>
          </a:p>
          <a:p>
            <a:pPr algn="ctr"/>
            <a:r>
              <a:rPr lang="es-ES" sz="6000" b="1" dirty="0" smtClean="0"/>
              <a:t>el </a:t>
            </a:r>
            <a:r>
              <a:rPr lang="es-ES" sz="6000" b="1" dirty="0"/>
              <a:t>inicio, camino y final de la vida </a:t>
            </a:r>
            <a:r>
              <a:rPr lang="es-ES" sz="6000" b="1" dirty="0" smtClean="0"/>
              <a:t>Cristiana</a:t>
            </a:r>
          </a:p>
          <a:p>
            <a:pPr algn="ctr"/>
            <a:endParaRPr lang="es-ES" sz="6000" b="1" dirty="0"/>
          </a:p>
          <a:p>
            <a:pPr algn="ctr"/>
            <a:r>
              <a:rPr lang="es-ES" sz="6000" b="1" dirty="0">
                <a:solidFill>
                  <a:srgbClr val="C00000"/>
                </a:solidFill>
              </a:rPr>
              <a:t>AMÉN</a:t>
            </a:r>
          </a:p>
        </p:txBody>
      </p:sp>
      <p:grpSp>
        <p:nvGrpSpPr>
          <p:cNvPr id="3" name="2 Grupo"/>
          <p:cNvGrpSpPr/>
          <p:nvPr/>
        </p:nvGrpSpPr>
        <p:grpSpPr>
          <a:xfrm>
            <a:off x="0" y="-12982"/>
            <a:ext cx="9144000" cy="6870982"/>
            <a:chOff x="0" y="-12982"/>
            <a:chExt cx="9144000" cy="6870982"/>
          </a:xfrm>
        </p:grpSpPr>
        <p:sp>
          <p:nvSpPr>
            <p:cNvPr id="4" name="3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5" name="4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Rectángulo"/>
            <p:cNvSpPr/>
            <p:nvPr/>
          </p:nvSpPr>
          <p:spPr>
            <a:xfrm>
              <a:off x="8460432" y="-129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a:t>
              </a:r>
              <a:endParaRPr lang="es-ES" dirty="0"/>
            </a:p>
          </p:txBody>
        </p:sp>
      </p:grpSp>
    </p:spTree>
    <p:extLst>
      <p:ext uri="{BB962C8B-B14F-4D97-AF65-F5344CB8AC3E}">
        <p14:creationId xmlns:p14="http://schemas.microsoft.com/office/powerpoint/2010/main" val="305237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onfia en Dios sin importar el qué"/>
          <p:cNvPicPr>
            <a:picLocks noChangeAspect="1" noChangeArrowheads="1"/>
          </p:cNvPicPr>
          <p:nvPr/>
        </p:nvPicPr>
        <p:blipFill rotWithShape="1">
          <a:blip r:embed="rId2">
            <a:extLst>
              <a:ext uri="{28A0092B-C50C-407E-A947-70E740481C1C}">
                <a14:useLocalDpi xmlns:a14="http://schemas.microsoft.com/office/drawing/2010/main" val="0"/>
              </a:ext>
            </a:extLst>
          </a:blip>
          <a:srcRect t="9532" b="13619"/>
          <a:stretch/>
        </p:blipFill>
        <p:spPr bwMode="auto">
          <a:xfrm>
            <a:off x="0" y="-12982"/>
            <a:ext cx="8460432" cy="65016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0" y="-12982"/>
            <a:ext cx="9144000" cy="6870982"/>
            <a:chOff x="0" y="-12982"/>
            <a:chExt cx="9144000" cy="6870982"/>
          </a:xfrm>
        </p:grpSpPr>
        <p:sp>
          <p:nvSpPr>
            <p:cNvPr id="4" name="3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5" name="4 Rectángulo"/>
            <p:cNvSpPr/>
            <p:nvPr/>
          </p:nvSpPr>
          <p:spPr>
            <a:xfrm>
              <a:off x="846043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Rectángulo"/>
            <p:cNvSpPr/>
            <p:nvPr/>
          </p:nvSpPr>
          <p:spPr>
            <a:xfrm>
              <a:off x="8460432" y="-129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VI</a:t>
              </a:r>
              <a:endParaRPr lang="es-ES" dirty="0"/>
            </a:p>
          </p:txBody>
        </p:sp>
      </p:grpSp>
    </p:spTree>
    <p:extLst>
      <p:ext uri="{BB962C8B-B14F-4D97-AF65-F5344CB8AC3E}">
        <p14:creationId xmlns:p14="http://schemas.microsoft.com/office/powerpoint/2010/main" val="170314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2564904"/>
            <a:ext cx="8460432" cy="1323439"/>
          </a:xfrm>
          <a:prstGeom prst="rect">
            <a:avLst/>
          </a:prstGeom>
          <a:noFill/>
        </p:spPr>
        <p:txBody>
          <a:bodyPr wrap="square" rtlCol="0">
            <a:spAutoFit/>
          </a:bodyPr>
          <a:lstStyle/>
          <a:p>
            <a:pPr algn="ctr"/>
            <a:r>
              <a:rPr lang="es-ES" sz="8000" b="1" i="1" dirty="0" smtClean="0"/>
              <a:t>¿Qué es la fe?</a:t>
            </a:r>
            <a:endParaRPr lang="es-ES" sz="8000" b="1" i="1" dirty="0"/>
          </a:p>
        </p:txBody>
      </p:sp>
      <p:grpSp>
        <p:nvGrpSpPr>
          <p:cNvPr id="5" name="4 Grupo"/>
          <p:cNvGrpSpPr/>
          <p:nvPr/>
        </p:nvGrpSpPr>
        <p:grpSpPr>
          <a:xfrm>
            <a:off x="0" y="5402020"/>
            <a:ext cx="9146480" cy="1455980"/>
            <a:chOff x="0" y="5402020"/>
            <a:chExt cx="9146480" cy="1455980"/>
          </a:xfrm>
        </p:grpSpPr>
        <p:sp>
          <p:nvSpPr>
            <p:cNvPr id="6" name="5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7" name="6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p:cNvSpPr/>
            <p:nvPr/>
          </p:nvSpPr>
          <p:spPr>
            <a:xfrm>
              <a:off x="8460432" y="5445224"/>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a:t>
              </a:r>
              <a:endParaRPr lang="es-ES" dirty="0"/>
            </a:p>
          </p:txBody>
        </p:sp>
      </p:grpSp>
    </p:spTree>
    <p:extLst>
      <p:ext uri="{BB962C8B-B14F-4D97-AF65-F5344CB8AC3E}">
        <p14:creationId xmlns:p14="http://schemas.microsoft.com/office/powerpoint/2010/main" val="299665551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onda electromagnetica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9000"/>
            <a:ext cx="3772147" cy="1803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maxwell electromagnetic the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780928"/>
            <a:ext cx="3840427" cy="288032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0" y="5402020"/>
            <a:ext cx="9146480" cy="1455980"/>
            <a:chOff x="0" y="5402020"/>
            <a:chExt cx="9146480" cy="1455980"/>
          </a:xfrm>
        </p:grpSpPr>
        <p:sp>
          <p:nvSpPr>
            <p:cNvPr id="8" name="7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9" name="8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8460432" y="5445224"/>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a:t>
              </a:r>
              <a:endParaRPr lang="es-ES" dirty="0"/>
            </a:p>
          </p:txBody>
        </p:sp>
      </p:grpSp>
      <p:sp>
        <p:nvSpPr>
          <p:cNvPr id="3" name="2 Rectángulo"/>
          <p:cNvSpPr/>
          <p:nvPr/>
        </p:nvSpPr>
        <p:spPr>
          <a:xfrm>
            <a:off x="0" y="767606"/>
            <a:ext cx="8460432" cy="1077218"/>
          </a:xfrm>
          <a:prstGeom prst="rect">
            <a:avLst/>
          </a:prstGeom>
        </p:spPr>
        <p:txBody>
          <a:bodyPr wrap="square">
            <a:spAutoFit/>
          </a:bodyPr>
          <a:lstStyle/>
          <a:p>
            <a:pPr algn="ctr"/>
            <a:r>
              <a:rPr lang="es-ES" sz="3200" b="1" dirty="0"/>
              <a:t>Es, pues, la fe la certeza de lo que se espera, la convicción de lo que no se ve. (Hebreos 11:1)</a:t>
            </a:r>
          </a:p>
        </p:txBody>
      </p:sp>
    </p:spTree>
    <p:extLst>
      <p:ext uri="{BB962C8B-B14F-4D97-AF65-F5344CB8AC3E}">
        <p14:creationId xmlns:p14="http://schemas.microsoft.com/office/powerpoint/2010/main" val="31252880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par>
                                <p:cTn id="8" presetID="10"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512" y="332656"/>
            <a:ext cx="8460432" cy="1077218"/>
          </a:xfrm>
          <a:prstGeom prst="rect">
            <a:avLst/>
          </a:prstGeom>
        </p:spPr>
        <p:txBody>
          <a:bodyPr wrap="square">
            <a:spAutoFit/>
          </a:bodyPr>
          <a:lstStyle/>
          <a:p>
            <a:pPr algn="ctr"/>
            <a:r>
              <a:rPr lang="es-ES" sz="3200" b="1" dirty="0"/>
              <a:t>Virtud teologal del cristianismo que consiste en creer en la palabra de Dios.</a:t>
            </a:r>
          </a:p>
        </p:txBody>
      </p:sp>
      <p:pic>
        <p:nvPicPr>
          <p:cNvPr id="614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211" b="16934"/>
          <a:stretch/>
        </p:blipFill>
        <p:spPr bwMode="auto">
          <a:xfrm>
            <a:off x="1403648" y="1883171"/>
            <a:ext cx="5410749" cy="291398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7512" y="4944070"/>
            <a:ext cx="8460432" cy="1077218"/>
          </a:xfrm>
          <a:prstGeom prst="rect">
            <a:avLst/>
          </a:prstGeom>
        </p:spPr>
        <p:txBody>
          <a:bodyPr wrap="square">
            <a:spAutoFit/>
          </a:bodyPr>
          <a:lstStyle/>
          <a:p>
            <a:pPr algn="ctr"/>
            <a:r>
              <a:rPr lang="es-ES" sz="3200" b="1" dirty="0" smtClean="0"/>
              <a:t>Fe basada en la certeza</a:t>
            </a:r>
          </a:p>
          <a:p>
            <a:pPr algn="ctr"/>
            <a:r>
              <a:rPr lang="es-ES" sz="3200" b="1" dirty="0" smtClean="0"/>
              <a:t>¿En </a:t>
            </a:r>
            <a:r>
              <a:rPr lang="es-ES" sz="3200" b="1" dirty="0" smtClean="0">
                <a:solidFill>
                  <a:srgbClr val="C00000"/>
                </a:solidFill>
              </a:rPr>
              <a:t>qué</a:t>
            </a:r>
            <a:r>
              <a:rPr lang="es-ES" sz="3200" b="1" dirty="0" smtClean="0"/>
              <a:t> crees? </a:t>
            </a:r>
            <a:endParaRPr lang="es-ES" sz="3200" b="1" dirty="0"/>
          </a:p>
        </p:txBody>
      </p:sp>
      <p:grpSp>
        <p:nvGrpSpPr>
          <p:cNvPr id="9" name="8 Grupo"/>
          <p:cNvGrpSpPr/>
          <p:nvPr/>
        </p:nvGrpSpPr>
        <p:grpSpPr>
          <a:xfrm>
            <a:off x="0" y="5402020"/>
            <a:ext cx="9146480" cy="1455980"/>
            <a:chOff x="0" y="5402020"/>
            <a:chExt cx="9146480" cy="1455980"/>
          </a:xfrm>
        </p:grpSpPr>
        <p:sp>
          <p:nvSpPr>
            <p:cNvPr id="10" name="9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1" name="10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8460432" y="5445224"/>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a:t>
              </a:r>
              <a:endParaRPr lang="es-ES" dirty="0"/>
            </a:p>
          </p:txBody>
        </p:sp>
      </p:grpSp>
    </p:spTree>
    <p:extLst>
      <p:ext uri="{BB962C8B-B14F-4D97-AF65-F5344CB8AC3E}">
        <p14:creationId xmlns:p14="http://schemas.microsoft.com/office/powerpoint/2010/main" val="30828171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8640"/>
            <a:ext cx="8460432" cy="2062103"/>
          </a:xfrm>
          <a:prstGeom prst="rect">
            <a:avLst/>
          </a:prstGeom>
        </p:spPr>
        <p:txBody>
          <a:bodyPr wrap="square">
            <a:spAutoFit/>
          </a:bodyPr>
          <a:lstStyle/>
          <a:p>
            <a:pPr algn="ctr"/>
            <a:r>
              <a:rPr lang="es-ES" sz="3200" b="1" dirty="0"/>
              <a:t>La fe en el cristianismo se basa en la obra y enseñanzas de Jesús de Nazaret, poniendo de manifiesto una característica fundamental del creyente: «</a:t>
            </a:r>
            <a:r>
              <a:rPr lang="es-ES" sz="3200" b="1" dirty="0">
                <a:solidFill>
                  <a:schemeClr val="accent5"/>
                </a:solidFill>
              </a:rPr>
              <a:t>confianza en la persona que revela</a:t>
            </a:r>
            <a:r>
              <a:rPr lang="es-ES" sz="3200" b="1" dirty="0"/>
              <a:t>»</a:t>
            </a:r>
          </a:p>
        </p:txBody>
      </p:sp>
      <p:pic>
        <p:nvPicPr>
          <p:cNvPr id="51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5030" b="35846"/>
          <a:stretch/>
        </p:blipFill>
        <p:spPr bwMode="auto">
          <a:xfrm>
            <a:off x="1132922" y="2492896"/>
            <a:ext cx="6103374" cy="2270077"/>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4280" y="5085184"/>
            <a:ext cx="8460432" cy="1077218"/>
          </a:xfrm>
          <a:prstGeom prst="rect">
            <a:avLst/>
          </a:prstGeom>
        </p:spPr>
        <p:txBody>
          <a:bodyPr wrap="square">
            <a:spAutoFit/>
          </a:bodyPr>
          <a:lstStyle/>
          <a:p>
            <a:pPr algn="ctr"/>
            <a:r>
              <a:rPr lang="es-ES" sz="3200" b="1" dirty="0" smtClean="0"/>
              <a:t>Fe basada en la confianza</a:t>
            </a:r>
          </a:p>
          <a:p>
            <a:pPr algn="ctr"/>
            <a:r>
              <a:rPr lang="es-ES" sz="3200" b="1" dirty="0" smtClean="0"/>
              <a:t>¿En </a:t>
            </a:r>
            <a:r>
              <a:rPr lang="es-ES" sz="3200" b="1" dirty="0" smtClean="0">
                <a:solidFill>
                  <a:srgbClr val="C00000"/>
                </a:solidFill>
              </a:rPr>
              <a:t>quién</a:t>
            </a:r>
            <a:r>
              <a:rPr lang="es-ES" sz="3200" b="1" dirty="0" smtClean="0"/>
              <a:t> confías?</a:t>
            </a:r>
            <a:endParaRPr lang="es-ES" sz="3200" b="1" dirty="0"/>
          </a:p>
        </p:txBody>
      </p:sp>
      <p:grpSp>
        <p:nvGrpSpPr>
          <p:cNvPr id="7" name="6 Grupo"/>
          <p:cNvGrpSpPr/>
          <p:nvPr/>
        </p:nvGrpSpPr>
        <p:grpSpPr>
          <a:xfrm>
            <a:off x="0" y="5402020"/>
            <a:ext cx="9146480" cy="1455980"/>
            <a:chOff x="0" y="5402020"/>
            <a:chExt cx="9146480" cy="1455980"/>
          </a:xfrm>
        </p:grpSpPr>
        <p:sp>
          <p:nvSpPr>
            <p:cNvPr id="8" name="7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9" name="8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Rectángulo"/>
            <p:cNvSpPr/>
            <p:nvPr/>
          </p:nvSpPr>
          <p:spPr>
            <a:xfrm>
              <a:off x="8460432" y="5445224"/>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a:t>
              </a:r>
              <a:endParaRPr lang="es-ES" dirty="0"/>
            </a:p>
          </p:txBody>
        </p:sp>
      </p:grpSp>
    </p:spTree>
    <p:extLst>
      <p:ext uri="{BB962C8B-B14F-4D97-AF65-F5344CB8AC3E}">
        <p14:creationId xmlns:p14="http://schemas.microsoft.com/office/powerpoint/2010/main" val="569353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564904"/>
            <a:ext cx="8460432" cy="1323439"/>
          </a:xfrm>
          <a:prstGeom prst="rect">
            <a:avLst/>
          </a:prstGeom>
          <a:noFill/>
        </p:spPr>
        <p:txBody>
          <a:bodyPr wrap="square" rtlCol="0">
            <a:spAutoFit/>
          </a:bodyPr>
          <a:lstStyle/>
          <a:p>
            <a:pPr algn="ctr"/>
            <a:r>
              <a:rPr lang="es-ES" sz="8000" b="1" i="1" dirty="0" smtClean="0"/>
              <a:t>Ya no sé qué creer!</a:t>
            </a:r>
            <a:endParaRPr lang="es-ES" sz="8000" b="1" i="1" dirty="0"/>
          </a:p>
        </p:txBody>
      </p:sp>
      <p:grpSp>
        <p:nvGrpSpPr>
          <p:cNvPr id="11" name="10 Grupo"/>
          <p:cNvGrpSpPr/>
          <p:nvPr/>
        </p:nvGrpSpPr>
        <p:grpSpPr>
          <a:xfrm>
            <a:off x="0" y="4353582"/>
            <a:ext cx="9146480" cy="2504418"/>
            <a:chOff x="0" y="4353582"/>
            <a:chExt cx="9146480" cy="2504418"/>
          </a:xfrm>
        </p:grpSpPr>
        <p:grpSp>
          <p:nvGrpSpPr>
            <p:cNvPr id="6" name="5 Grupo"/>
            <p:cNvGrpSpPr/>
            <p:nvPr/>
          </p:nvGrpSpPr>
          <p:grpSpPr>
            <a:xfrm>
              <a:off x="0" y="5402020"/>
              <a:ext cx="9146480" cy="1455980"/>
              <a:chOff x="0" y="5402020"/>
              <a:chExt cx="9146480" cy="1455980"/>
            </a:xfrm>
          </p:grpSpPr>
          <p:sp>
            <p:nvSpPr>
              <p:cNvPr id="7" name="6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8" name="7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9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161698175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188641"/>
            <a:ext cx="8064896" cy="6001643"/>
          </a:xfrm>
          <a:prstGeom prst="rect">
            <a:avLst/>
          </a:prstGeom>
        </p:spPr>
        <p:txBody>
          <a:bodyPr wrap="square">
            <a:spAutoFit/>
          </a:bodyPr>
          <a:lstStyle/>
          <a:p>
            <a:pPr algn="ctr"/>
            <a:r>
              <a:rPr lang="es-ES" sz="3200" dirty="0" smtClean="0"/>
              <a:t>¿</a:t>
            </a:r>
            <a:r>
              <a:rPr lang="es-ES" sz="3200" dirty="0"/>
              <a:t>Has sentido alguna vez que no tenías respuestas para las preguntas que tus amigos, familiares o compañeros de trabajo o estudios te hacían? ¿Has pensado que es difícil mantener la fe cuando no se tienen certezas en muchos temas? ¿Te has preguntado por qué el Dios que aparece en el Antiguo Testamento parece ser tan diferente de aquél que el Nuevo Testamento nos presenta? ¿Te ha llevado a dudar de la bondad de Dios observar tanto mal y sufrimiento en el mundo? ¿Se sonríen tus conocidos cuando les dices que crees en Dios? </a:t>
            </a:r>
          </a:p>
        </p:txBody>
      </p:sp>
      <p:grpSp>
        <p:nvGrpSpPr>
          <p:cNvPr id="6" name="5 Grupo"/>
          <p:cNvGrpSpPr/>
          <p:nvPr/>
        </p:nvGrpSpPr>
        <p:grpSpPr>
          <a:xfrm>
            <a:off x="0" y="4353582"/>
            <a:ext cx="9146480" cy="2504418"/>
            <a:chOff x="0" y="4353582"/>
            <a:chExt cx="9146480" cy="2504418"/>
          </a:xfrm>
        </p:grpSpPr>
        <p:grpSp>
          <p:nvGrpSpPr>
            <p:cNvPr id="7" name="6 Grupo"/>
            <p:cNvGrpSpPr/>
            <p:nvPr/>
          </p:nvGrpSpPr>
          <p:grpSpPr>
            <a:xfrm>
              <a:off x="0" y="5402020"/>
              <a:ext cx="9146480" cy="1455980"/>
              <a:chOff x="0" y="5402020"/>
              <a:chExt cx="9146480" cy="1455980"/>
            </a:xfrm>
          </p:grpSpPr>
          <p:sp>
            <p:nvSpPr>
              <p:cNvPr id="9" name="8 CuadroTexto"/>
              <p:cNvSpPr txBox="1"/>
              <p:nvPr/>
            </p:nvSpPr>
            <p:spPr>
              <a:xfrm>
                <a:off x="0" y="6488668"/>
                <a:ext cx="9144000" cy="369332"/>
              </a:xfrm>
              <a:prstGeom prst="rect">
                <a:avLst/>
              </a:prstGeom>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dirty="0" smtClean="0"/>
                  <a:t>VIVIENDO LA FE</a:t>
                </a:r>
                <a:endParaRPr lang="es-ES" dirty="0"/>
              </a:p>
            </p:txBody>
          </p:sp>
          <p:sp>
            <p:nvSpPr>
              <p:cNvPr id="10" name="9 Rectángulo"/>
              <p:cNvSpPr/>
              <p:nvPr/>
            </p:nvSpPr>
            <p:spPr>
              <a:xfrm>
                <a:off x="8462912" y="5402020"/>
                <a:ext cx="683568" cy="835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8" name="7 Rectángulo"/>
            <p:cNvSpPr/>
            <p:nvPr/>
          </p:nvSpPr>
          <p:spPr>
            <a:xfrm>
              <a:off x="8460432" y="4353582"/>
              <a:ext cx="683568" cy="921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II</a:t>
              </a:r>
              <a:endParaRPr lang="es-ES" dirty="0"/>
            </a:p>
          </p:txBody>
        </p:sp>
      </p:grpSp>
    </p:spTree>
    <p:extLst>
      <p:ext uri="{BB962C8B-B14F-4D97-AF65-F5344CB8AC3E}">
        <p14:creationId xmlns:p14="http://schemas.microsoft.com/office/powerpoint/2010/main" val="34472042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793</TotalTime>
  <Words>1164</Words>
  <Application>Microsoft Office PowerPoint</Application>
  <PresentationFormat>Presentación en pantalla (4:3)</PresentationFormat>
  <Paragraphs>180</Paragraphs>
  <Slides>31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Arial Black</vt:lpstr>
      <vt:lpstr>Calibri</vt:lpstr>
      <vt:lpstr>Cambria</vt:lpstr>
      <vt:lpstr>Wingdings</vt: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jgmonroy</dc:creator>
  <cp:lastModifiedBy>Jose A. C.</cp:lastModifiedBy>
  <cp:revision>46</cp:revision>
  <dcterms:created xsi:type="dcterms:W3CDTF">2017-08-23T11:10:05Z</dcterms:created>
  <dcterms:modified xsi:type="dcterms:W3CDTF">2017-09-04T16:48:15Z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